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50" r:id="rId1"/>
    <p:sldMasterId id="2147483668" r:id="rId2"/>
  </p:sldMasterIdLst>
  <p:notesMasterIdLst>
    <p:notesMasterId r:id="rId6"/>
  </p:notesMasterIdLst>
  <p:handoutMasterIdLst>
    <p:handoutMasterId r:id="rId7"/>
  </p:handoutMasterIdLst>
  <p:sldIdLst>
    <p:sldId id="290" r:id="rId3"/>
    <p:sldId id="292" r:id="rId4"/>
    <p:sldId id="293" r:id="rId5"/>
  </p:sldIdLst>
  <p:sldSz cx="9144000" cy="5715000" type="screen16x10"/>
  <p:notesSz cx="6858000" cy="9144000"/>
  <p:defaultTextStyle>
    <a:lvl1pPr algn="ctr" defTabSz="366702">
      <a:defRPr sz="2300">
        <a:latin typeface="+mn-lt"/>
        <a:ea typeface="+mn-ea"/>
        <a:cs typeface="+mn-cs"/>
        <a:sym typeface="Helvetica Light"/>
      </a:defRPr>
    </a:lvl1pPr>
    <a:lvl2pPr indent="143492" algn="ctr" defTabSz="366702">
      <a:defRPr sz="2300">
        <a:latin typeface="+mn-lt"/>
        <a:ea typeface="+mn-ea"/>
        <a:cs typeface="+mn-cs"/>
        <a:sym typeface="Helvetica Light"/>
      </a:defRPr>
    </a:lvl2pPr>
    <a:lvl3pPr indent="286984" algn="ctr" defTabSz="366702">
      <a:defRPr sz="2300">
        <a:latin typeface="+mn-lt"/>
        <a:ea typeface="+mn-ea"/>
        <a:cs typeface="+mn-cs"/>
        <a:sym typeface="Helvetica Light"/>
      </a:defRPr>
    </a:lvl3pPr>
    <a:lvl4pPr indent="430477" algn="ctr" defTabSz="366702">
      <a:defRPr sz="2300">
        <a:latin typeface="+mn-lt"/>
        <a:ea typeface="+mn-ea"/>
        <a:cs typeface="+mn-cs"/>
        <a:sym typeface="Helvetica Light"/>
      </a:defRPr>
    </a:lvl4pPr>
    <a:lvl5pPr indent="573969" algn="ctr" defTabSz="366702">
      <a:defRPr sz="2300">
        <a:latin typeface="+mn-lt"/>
        <a:ea typeface="+mn-ea"/>
        <a:cs typeface="+mn-cs"/>
        <a:sym typeface="Helvetica Light"/>
      </a:defRPr>
    </a:lvl5pPr>
    <a:lvl6pPr indent="717461" algn="ctr" defTabSz="366702">
      <a:defRPr sz="2300">
        <a:latin typeface="+mn-lt"/>
        <a:ea typeface="+mn-ea"/>
        <a:cs typeface="+mn-cs"/>
        <a:sym typeface="Helvetica Light"/>
      </a:defRPr>
    </a:lvl6pPr>
    <a:lvl7pPr indent="860953" algn="ctr" defTabSz="366702">
      <a:defRPr sz="2300">
        <a:latin typeface="+mn-lt"/>
        <a:ea typeface="+mn-ea"/>
        <a:cs typeface="+mn-cs"/>
        <a:sym typeface="Helvetica Light"/>
      </a:defRPr>
    </a:lvl7pPr>
    <a:lvl8pPr indent="1004446" algn="ctr" defTabSz="366702">
      <a:defRPr sz="2300">
        <a:latin typeface="+mn-lt"/>
        <a:ea typeface="+mn-ea"/>
        <a:cs typeface="+mn-cs"/>
        <a:sym typeface="Helvetica Light"/>
      </a:defRPr>
    </a:lvl8pPr>
    <a:lvl9pPr indent="1147938" algn="ctr" defTabSz="366702">
      <a:defRPr sz="2300">
        <a:latin typeface="+mn-lt"/>
        <a:ea typeface="+mn-ea"/>
        <a:cs typeface="+mn-cs"/>
        <a:sym typeface="Helvetica Light"/>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ristine Osborne" initials="CO"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B7DA"/>
    <a:srgbClr val="05A58A"/>
    <a:srgbClr val="62BC99"/>
    <a:srgbClr val="F26322"/>
    <a:srgbClr val="94D0DF"/>
    <a:srgbClr val="6D6D6D"/>
    <a:srgbClr val="034963"/>
    <a:srgbClr val="157995"/>
    <a:srgbClr val="0080B7"/>
    <a:srgbClr val="5FA7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365C0"/>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00882B"/>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3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28" autoAdjust="0"/>
    <p:restoredTop sz="94631"/>
  </p:normalViewPr>
  <p:slideViewPr>
    <p:cSldViewPr snapToGrid="0" snapToObjects="1">
      <p:cViewPr varScale="1">
        <p:scale>
          <a:sx n="72" d="100"/>
          <a:sy n="72" d="100"/>
        </p:scale>
        <p:origin x="216" y="984"/>
      </p:cViewPr>
      <p:guideLst>
        <p:guide orient="horz" pos="180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3" Type="http://schemas.openxmlformats.org/officeDocument/2006/relationships/slide" Target="slides/slide1.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5DE52F0-0F5E-424A-A82E-9FA9A9E38384}" type="datetimeFigureOut">
              <a:rPr lang="en-US" smtClean="0"/>
              <a:t>6/7/19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EBE9F54-961A-464A-8F53-4C8E6FFFA2D7}" type="slidenum">
              <a:rPr lang="en-US" smtClean="0"/>
              <a:t>‹#›</a:t>
            </a:fld>
            <a:endParaRPr lang="en-US"/>
          </a:p>
        </p:txBody>
      </p:sp>
    </p:spTree>
    <p:extLst>
      <p:ext uri="{BB962C8B-B14F-4D97-AF65-F5344CB8AC3E}">
        <p14:creationId xmlns:p14="http://schemas.microsoft.com/office/powerpoint/2010/main" val="209810346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hape 3"/>
          <p:cNvSpPr>
            <a:spLocks noGrp="1" noRot="1" noChangeAspect="1"/>
          </p:cNvSpPr>
          <p:nvPr>
            <p:ph type="sldImg"/>
          </p:nvPr>
        </p:nvSpPr>
        <p:spPr>
          <a:xfrm>
            <a:off x="685800" y="685800"/>
            <a:ext cx="5486400" cy="3429000"/>
          </a:xfrm>
          <a:prstGeom prst="rect">
            <a:avLst/>
          </a:prstGeom>
        </p:spPr>
        <p:txBody>
          <a:bodyPr/>
          <a:lstStyle/>
          <a:p>
            <a:pPr lvl="0"/>
            <a:endParaRPr/>
          </a:p>
        </p:txBody>
      </p:sp>
      <p:sp>
        <p:nvSpPr>
          <p:cNvPr id="4" name="Shape 4"/>
          <p:cNvSpPr>
            <a:spLocks noGrp="1"/>
          </p:cNvSpPr>
          <p:nvPr>
            <p:ph type="body" sz="quarter" idx="1"/>
          </p:nvPr>
        </p:nvSpPr>
        <p:spPr>
          <a:xfrm>
            <a:off x="914400" y="4343400"/>
            <a:ext cx="5029200" cy="4114800"/>
          </a:xfrm>
          <a:prstGeom prst="rect">
            <a:avLst/>
          </a:prstGeom>
        </p:spPr>
        <p:txBody>
          <a:bodyPr/>
          <a:lstStyle/>
          <a:p>
            <a:pPr lvl="0"/>
            <a:endParaRPr/>
          </a:p>
        </p:txBody>
      </p:sp>
    </p:spTree>
    <p:extLst>
      <p:ext uri="{BB962C8B-B14F-4D97-AF65-F5344CB8AC3E}">
        <p14:creationId xmlns:p14="http://schemas.microsoft.com/office/powerpoint/2010/main" val="549720514"/>
      </p:ext>
    </p:extLst>
  </p:cSld>
  <p:clrMap bg1="lt1" tx1="dk1" bg2="lt2" tx2="dk2" accent1="accent1" accent2="accent2" accent3="accent3" accent4="accent4" accent5="accent5" accent6="accent6" hlink="hlink" folHlink="folHlink"/>
  <p:hf hdr="0" ftr="0" dt="0"/>
  <p:notesStyle>
    <a:lvl1pPr defTabSz="286984">
      <a:lnSpc>
        <a:spcPct val="117999"/>
      </a:lnSpc>
      <a:defRPr sz="1400">
        <a:latin typeface="HelveticaNeue-Roman"/>
        <a:ea typeface="HelveticaNeue-Roman"/>
        <a:cs typeface="HelveticaNeue-Roman"/>
        <a:sym typeface="HelveticaNeue-Roman"/>
      </a:defRPr>
    </a:lvl1pPr>
    <a:lvl2pPr indent="143492" defTabSz="286984">
      <a:lnSpc>
        <a:spcPct val="117999"/>
      </a:lnSpc>
      <a:defRPr sz="1400">
        <a:latin typeface="HelveticaNeue-Roman"/>
        <a:ea typeface="HelveticaNeue-Roman"/>
        <a:cs typeface="HelveticaNeue-Roman"/>
        <a:sym typeface="HelveticaNeue-Roman"/>
      </a:defRPr>
    </a:lvl2pPr>
    <a:lvl3pPr indent="286984" defTabSz="286984">
      <a:lnSpc>
        <a:spcPct val="117999"/>
      </a:lnSpc>
      <a:defRPr sz="1400">
        <a:latin typeface="HelveticaNeue-Roman"/>
        <a:ea typeface="HelveticaNeue-Roman"/>
        <a:cs typeface="HelveticaNeue-Roman"/>
        <a:sym typeface="HelveticaNeue-Roman"/>
      </a:defRPr>
    </a:lvl3pPr>
    <a:lvl4pPr indent="430477" defTabSz="286984">
      <a:lnSpc>
        <a:spcPct val="117999"/>
      </a:lnSpc>
      <a:defRPr sz="1400">
        <a:latin typeface="HelveticaNeue-Roman"/>
        <a:ea typeface="HelveticaNeue-Roman"/>
        <a:cs typeface="HelveticaNeue-Roman"/>
        <a:sym typeface="HelveticaNeue-Roman"/>
      </a:defRPr>
    </a:lvl4pPr>
    <a:lvl5pPr indent="573969" defTabSz="286984">
      <a:lnSpc>
        <a:spcPct val="117999"/>
      </a:lnSpc>
      <a:defRPr sz="1400">
        <a:latin typeface="HelveticaNeue-Roman"/>
        <a:ea typeface="HelveticaNeue-Roman"/>
        <a:cs typeface="HelveticaNeue-Roman"/>
        <a:sym typeface="HelveticaNeue-Roman"/>
      </a:defRPr>
    </a:lvl5pPr>
    <a:lvl6pPr indent="717461" defTabSz="286984">
      <a:lnSpc>
        <a:spcPct val="117999"/>
      </a:lnSpc>
      <a:defRPr sz="1400">
        <a:latin typeface="HelveticaNeue-Roman"/>
        <a:ea typeface="HelveticaNeue-Roman"/>
        <a:cs typeface="HelveticaNeue-Roman"/>
        <a:sym typeface="HelveticaNeue-Roman"/>
      </a:defRPr>
    </a:lvl6pPr>
    <a:lvl7pPr indent="860953" defTabSz="286984">
      <a:lnSpc>
        <a:spcPct val="117999"/>
      </a:lnSpc>
      <a:defRPr sz="1400">
        <a:latin typeface="HelveticaNeue-Roman"/>
        <a:ea typeface="HelveticaNeue-Roman"/>
        <a:cs typeface="HelveticaNeue-Roman"/>
        <a:sym typeface="HelveticaNeue-Roman"/>
      </a:defRPr>
    </a:lvl7pPr>
    <a:lvl8pPr indent="1004446" defTabSz="286984">
      <a:lnSpc>
        <a:spcPct val="117999"/>
      </a:lnSpc>
      <a:defRPr sz="1400">
        <a:latin typeface="HelveticaNeue-Roman"/>
        <a:ea typeface="HelveticaNeue-Roman"/>
        <a:cs typeface="HelveticaNeue-Roman"/>
        <a:sym typeface="HelveticaNeue-Roman"/>
      </a:defRPr>
    </a:lvl8pPr>
    <a:lvl9pPr indent="1147938" defTabSz="286984">
      <a:lnSpc>
        <a:spcPct val="117999"/>
      </a:lnSpc>
      <a:defRPr sz="1400">
        <a:latin typeface="HelveticaNeue-Roman"/>
        <a:ea typeface="HelveticaNeue-Roman"/>
        <a:cs typeface="HelveticaNeue-Roman"/>
        <a:sym typeface="HelveticaNeue-Roman"/>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r>
              <a:rPr lang="en-US" dirty="0"/>
              <a:t>This first slide comes from DEQ</a:t>
            </a:r>
          </a:p>
        </p:txBody>
      </p:sp>
    </p:spTree>
    <p:extLst>
      <p:ext uri="{BB962C8B-B14F-4D97-AF65-F5344CB8AC3E}">
        <p14:creationId xmlns:p14="http://schemas.microsoft.com/office/powerpoint/2010/main" val="9615804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3" name="DEQ_Final_White.png"/>
          <p:cNvPicPr/>
          <p:nvPr userDrawn="1"/>
        </p:nvPicPr>
        <p:blipFill>
          <a:blip r:embed="rId2">
            <a:extLst/>
          </a:blip>
          <a:stretch>
            <a:fillRect/>
          </a:stretch>
        </p:blipFill>
        <p:spPr>
          <a:xfrm>
            <a:off x="333272" y="4612833"/>
            <a:ext cx="2887808" cy="843706"/>
          </a:xfrm>
          <a:prstGeom prst="rect">
            <a:avLst/>
          </a:prstGeom>
          <a:ln w="12700">
            <a:miter lim="400000"/>
          </a:ln>
        </p:spPr>
      </p:pic>
      <p:pic>
        <p:nvPicPr>
          <p:cNvPr id="1035" name="Picture 11"/>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21322" r="3833"/>
          <a:stretch/>
        </p:blipFill>
        <p:spPr bwMode="auto">
          <a:xfrm>
            <a:off x="1" y="1"/>
            <a:ext cx="9209871" cy="578922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userDrawn="1"/>
        </p:nvSpPr>
        <p:spPr>
          <a:xfrm>
            <a:off x="-36461" y="3923204"/>
            <a:ext cx="9246332" cy="1301949"/>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lIns="57397" tIns="28698" rIns="57397" bIns="28698" rtlCol="0" anchor="ctr"/>
          <a:lstStyle/>
          <a:p>
            <a:pPr algn="ctr"/>
            <a:endParaRPr lang="en-US"/>
          </a:p>
        </p:txBody>
      </p:sp>
      <p:cxnSp>
        <p:nvCxnSpPr>
          <p:cNvPr id="22" name="Straight Connector 21"/>
          <p:cNvCxnSpPr/>
          <p:nvPr userDrawn="1"/>
        </p:nvCxnSpPr>
        <p:spPr>
          <a:xfrm>
            <a:off x="4850606" y="4219968"/>
            <a:ext cx="0" cy="708422"/>
          </a:xfrm>
          <a:prstGeom prst="line">
            <a:avLst/>
          </a:prstGeom>
          <a:noFill/>
          <a:ln w="25400" cap="flat">
            <a:solidFill>
              <a:srgbClr val="1AB7DA"/>
            </a:solidFill>
            <a:prstDash val="solid"/>
            <a:miter lim="400000"/>
          </a:ln>
          <a:effectLst/>
        </p:spPr>
        <p:style>
          <a:lnRef idx="0">
            <a:scrgbClr r="0" g="0" b="0"/>
          </a:lnRef>
          <a:fillRef idx="0">
            <a:scrgbClr r="0" g="0" b="0"/>
          </a:fillRef>
          <a:effectRef idx="0">
            <a:scrgbClr r="0" g="0" b="0"/>
          </a:effectRef>
          <a:fontRef idx="none"/>
        </p:style>
      </p:cxnSp>
      <p:pic>
        <p:nvPicPr>
          <p:cNvPr id="2050" name="Picture 2" descr="U:\PLANNING\Common\2015 Rebrand with Struck\!Struck Branding and Templates\DEQ Final Logos\!! PNG Versions\! MS Office Template Graphics\PowerPoint - Primary  - Department of\PowerPoint Title Color  AQ.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449274" y="4077609"/>
            <a:ext cx="3259336" cy="9487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2060311"/>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rt or Table Only AQ">
    <p:spTree>
      <p:nvGrpSpPr>
        <p:cNvPr id="1" name=""/>
        <p:cNvGrpSpPr/>
        <p:nvPr/>
      </p:nvGrpSpPr>
      <p:grpSpPr>
        <a:xfrm>
          <a:off x="0" y="0"/>
          <a:ext cx="0" cy="0"/>
          <a:chOff x="0" y="0"/>
          <a:chExt cx="0" cy="0"/>
        </a:xfrm>
      </p:grpSpPr>
      <p:sp>
        <p:nvSpPr>
          <p:cNvPr id="9" name="Rectangle 8"/>
          <p:cNvSpPr/>
          <p:nvPr userDrawn="1"/>
        </p:nvSpPr>
        <p:spPr>
          <a:xfrm>
            <a:off x="0" y="0"/>
            <a:ext cx="9144000" cy="571495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57397" tIns="28698" rIns="57397" bIns="28698" rtlCol="0" anchor="ctr"/>
          <a:lstStyle/>
          <a:p>
            <a:pPr algn="ctr"/>
            <a:endParaRPr lang="en-US"/>
          </a:p>
        </p:txBody>
      </p:sp>
      <p:sp>
        <p:nvSpPr>
          <p:cNvPr id="12" name="Content Placeholder 2"/>
          <p:cNvSpPr>
            <a:spLocks noGrp="1"/>
          </p:cNvSpPr>
          <p:nvPr>
            <p:ph idx="13"/>
          </p:nvPr>
        </p:nvSpPr>
        <p:spPr>
          <a:xfrm>
            <a:off x="315837" y="5080571"/>
            <a:ext cx="8466344" cy="179616"/>
          </a:xfrm>
          <a:prstGeom prst="rect">
            <a:avLst/>
          </a:prstGeom>
        </p:spPr>
        <p:txBody>
          <a:bodyPr lIns="57397" tIns="28698" rIns="57397" bIns="28698"/>
          <a:lstStyle>
            <a:lvl1pPr marL="0" indent="0">
              <a:buNone/>
              <a:defRPr sz="800">
                <a:solidFill>
                  <a:srgbClr val="6D6D6D"/>
                </a:solidFill>
                <a:latin typeface="Arial"/>
                <a:cs typeface="Arial"/>
              </a:defRPr>
            </a:lvl1pPr>
            <a:lvl2pPr marL="466350" indent="-179365">
              <a:buFont typeface="Arial"/>
              <a:buChar char="•"/>
              <a:defRPr sz="1400">
                <a:solidFill>
                  <a:srgbClr val="6D6D6D"/>
                </a:solidFill>
                <a:latin typeface="Arial"/>
                <a:cs typeface="Arial"/>
              </a:defRPr>
            </a:lvl2pPr>
            <a:lvl3pPr marL="573969" indent="0">
              <a:buNone/>
              <a:defRPr sz="1100">
                <a:solidFill>
                  <a:srgbClr val="6D6D6D"/>
                </a:solidFill>
                <a:latin typeface="Arial"/>
                <a:cs typeface="Arial"/>
              </a:defRPr>
            </a:lvl3pPr>
            <a:lvl4pPr>
              <a:defRPr sz="1100">
                <a:solidFill>
                  <a:srgbClr val="6D6D6D"/>
                </a:solidFill>
                <a:latin typeface="Arial"/>
                <a:cs typeface="Arial"/>
              </a:defRPr>
            </a:lvl4pPr>
            <a:lvl5pPr marL="1291430" indent="-143492">
              <a:buFont typeface="Arial"/>
              <a:buChar char="•"/>
              <a:defRPr sz="900">
                <a:solidFill>
                  <a:srgbClr val="6D6D6D"/>
                </a:solidFill>
                <a:latin typeface="Arial"/>
                <a:cs typeface="Arial"/>
              </a:defRPr>
            </a:lvl5pPr>
          </a:lstStyle>
          <a:p>
            <a:pPr lvl="0"/>
            <a:r>
              <a:rPr lang="en-US" dirty="0"/>
              <a:t>Click to edit Master text styles</a:t>
            </a:r>
          </a:p>
        </p:txBody>
      </p:sp>
      <p:sp>
        <p:nvSpPr>
          <p:cNvPr id="2" name="Title 1"/>
          <p:cNvSpPr>
            <a:spLocks noGrp="1"/>
          </p:cNvSpPr>
          <p:nvPr>
            <p:ph type="ctrTitle" hasCustomPrompt="1"/>
          </p:nvPr>
        </p:nvSpPr>
        <p:spPr>
          <a:xfrm>
            <a:off x="383581" y="482400"/>
            <a:ext cx="8392442" cy="588759"/>
          </a:xfrm>
        </p:spPr>
        <p:txBody>
          <a:bodyPr>
            <a:normAutofit/>
          </a:bodyPr>
          <a:lstStyle>
            <a:lvl1pPr algn="l">
              <a:defRPr sz="3100" b="1" i="0">
                <a:solidFill>
                  <a:srgbClr val="1AB7DA"/>
                </a:solidFill>
                <a:latin typeface="Arial"/>
                <a:cs typeface="Arial"/>
              </a:defRPr>
            </a:lvl1pPr>
          </a:lstStyle>
          <a:p>
            <a:r>
              <a:rPr lang="en-US" dirty="0"/>
              <a:t>Title Text AQ (Chart Only Slide)</a:t>
            </a:r>
          </a:p>
        </p:txBody>
      </p:sp>
      <p:sp>
        <p:nvSpPr>
          <p:cNvPr id="6" name="Slide Number Placeholder 5"/>
          <p:cNvSpPr>
            <a:spLocks noGrp="1"/>
          </p:cNvSpPr>
          <p:nvPr>
            <p:ph type="sldNum" sz="quarter" idx="12"/>
          </p:nvPr>
        </p:nvSpPr>
        <p:spPr>
          <a:xfrm>
            <a:off x="8455776" y="5328678"/>
            <a:ext cx="548509" cy="386273"/>
          </a:xfrm>
          <a:prstGeom prst="rect">
            <a:avLst/>
          </a:prstGeom>
        </p:spPr>
        <p:txBody>
          <a:bodyPr lIns="57397" tIns="28698" rIns="57397" bIns="28698" anchor="ctr"/>
          <a:lstStyle>
            <a:lvl1pPr>
              <a:defRPr sz="700" b="1" i="0">
                <a:solidFill>
                  <a:srgbClr val="1AB7DA"/>
                </a:solidFill>
                <a:latin typeface="Arial"/>
                <a:cs typeface="Arial"/>
              </a:defRPr>
            </a:lvl1pPr>
          </a:lstStyle>
          <a:p>
            <a:fld id="{31EAA74C-7368-EF47-8F0F-C6759A5A65D8}" type="slidenum">
              <a:rPr lang="en-US" smtClean="0"/>
              <a:pPr/>
              <a:t>‹#›</a:t>
            </a:fld>
            <a:endParaRPr lang="en-US" dirty="0"/>
          </a:p>
        </p:txBody>
      </p:sp>
      <p:cxnSp>
        <p:nvCxnSpPr>
          <p:cNvPr id="14" name="Straight Connector 13"/>
          <p:cNvCxnSpPr/>
          <p:nvPr userDrawn="1"/>
        </p:nvCxnSpPr>
        <p:spPr>
          <a:xfrm>
            <a:off x="149864" y="5328678"/>
            <a:ext cx="8854421" cy="0"/>
          </a:xfrm>
          <a:prstGeom prst="line">
            <a:avLst/>
          </a:prstGeom>
          <a:ln w="6350" cmpd="sng">
            <a:solidFill>
              <a:srgbClr val="1AB7DA"/>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userDrawn="1"/>
        </p:nvCxnSpPr>
        <p:spPr>
          <a:xfrm rot="10800000">
            <a:off x="149864" y="386273"/>
            <a:ext cx="8854421" cy="0"/>
          </a:xfrm>
          <a:prstGeom prst="line">
            <a:avLst/>
          </a:prstGeom>
          <a:ln w="6350" cmpd="sng">
            <a:solidFill>
              <a:srgbClr val="1AB7DA"/>
            </a:solidFill>
          </a:ln>
          <a:effectLst/>
        </p:spPr>
        <p:style>
          <a:lnRef idx="2">
            <a:schemeClr val="accent1"/>
          </a:lnRef>
          <a:fillRef idx="0">
            <a:schemeClr val="accent1"/>
          </a:fillRef>
          <a:effectRef idx="1">
            <a:schemeClr val="accent1"/>
          </a:effectRef>
          <a:fontRef idx="minor">
            <a:schemeClr val="tx1"/>
          </a:fontRef>
        </p:style>
      </p:cxnSp>
      <p:sp>
        <p:nvSpPr>
          <p:cNvPr id="4" name="Chart Placeholder 3"/>
          <p:cNvSpPr>
            <a:spLocks noGrp="1"/>
          </p:cNvSpPr>
          <p:nvPr>
            <p:ph type="chart" sz="quarter" idx="16"/>
          </p:nvPr>
        </p:nvSpPr>
        <p:spPr>
          <a:xfrm>
            <a:off x="383810" y="1182254"/>
            <a:ext cx="8398371" cy="3851858"/>
          </a:xfrm>
          <a:prstGeom prst="rect">
            <a:avLst/>
          </a:prstGeom>
        </p:spPr>
        <p:txBody>
          <a:bodyPr vert="horz" lIns="57397" tIns="28698" rIns="57397" bIns="28698"/>
          <a:lstStyle/>
          <a:p>
            <a:endParaRPr lang="en-US"/>
          </a:p>
        </p:txBody>
      </p:sp>
      <p:pic>
        <p:nvPicPr>
          <p:cNvPr id="5122" name="Picture 2" descr="U:\PLANNING\Common\2015 Rebrand with Struck\!Struck Branding and Templates\DEQ Final Logos\Air Quality\ai\PowerPoint Footer Bug AQ.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49865" y="5403491"/>
            <a:ext cx="237753" cy="235334"/>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userDrawn="1"/>
        </p:nvSpPr>
        <p:spPr>
          <a:xfrm>
            <a:off x="7431902" y="5435098"/>
            <a:ext cx="1006963" cy="172119"/>
          </a:xfrm>
          <a:prstGeom prst="rect">
            <a:avLst/>
          </a:prstGeom>
          <a:noFill/>
          <a:ln w="12700" cap="flat">
            <a:noFill/>
            <a:miter lim="400000"/>
          </a:ln>
          <a:effectLst/>
        </p:spPr>
        <p:txBody>
          <a:bodyPr rot="0" spcFirstLastPara="1" vertOverflow="overflow" horzOverflow="overflow" vert="horz" wrap="none" lIns="31887" tIns="31887" rIns="31887" bIns="31887" numCol="1" spcCol="23915" rtlCol="0" anchor="ctr">
            <a:spAutoFit/>
          </a:bodyPr>
          <a:lstStyle/>
          <a:p>
            <a:pPr marL="0" marR="0" lvl="0" indent="0" algn="r" defTabSz="573969" rtl="0" eaLnBrk="1" fontAlgn="auto" latinLnBrk="1" hangingPunct="0">
              <a:lnSpc>
                <a:spcPct val="100000"/>
              </a:lnSpc>
              <a:spcBef>
                <a:spcPts val="0"/>
              </a:spcBef>
              <a:spcAft>
                <a:spcPts val="0"/>
              </a:spcAft>
              <a:buClrTx/>
              <a:buSzTx/>
              <a:buFontTx/>
              <a:buNone/>
              <a:tabLst/>
              <a:defRPr/>
            </a:pPr>
            <a:r>
              <a:rPr kumimoji="0" lang="en-US" sz="700" b="1" i="0" u="none" strike="noStrike" kern="0" cap="none" spc="0" normalizeH="0" baseline="0" noProof="0" dirty="0">
                <a:ln>
                  <a:noFill/>
                </a:ln>
                <a:solidFill>
                  <a:srgbClr val="1AB7DA"/>
                </a:solidFill>
                <a:effectLst/>
                <a:uLnTx/>
                <a:uFillTx/>
                <a:latin typeface="Arial" panose="020B0604020202020204" pitchFamily="34" charset="0"/>
                <a:cs typeface="Arial" panose="020B0604020202020204" pitchFamily="34" charset="0"/>
              </a:rPr>
              <a:t>Division of Air Quality</a:t>
            </a:r>
            <a:endParaRPr kumimoji="0" lang="en-US" sz="700" b="1" i="0" u="none" strike="noStrike" kern="0" cap="none" spc="0" normalizeH="0" baseline="0" noProof="0" dirty="0">
              <a:ln>
                <a:noFill/>
              </a:ln>
              <a:solidFill>
                <a:srgbClr val="1AB7DA"/>
              </a:solidFill>
              <a:effectLst/>
              <a:uLnTx/>
              <a:uFillTx/>
              <a:latin typeface="Georgia" panose="02040502050405020303" pitchFamily="18" charset="0"/>
            </a:endParaRPr>
          </a:p>
        </p:txBody>
      </p:sp>
    </p:spTree>
    <p:extLst>
      <p:ext uri="{BB962C8B-B14F-4D97-AF65-F5344CB8AC3E}">
        <p14:creationId xmlns:p14="http://schemas.microsoft.com/office/powerpoint/2010/main" val="3867722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355" y="1775707"/>
            <a:ext cx="7773293" cy="1225041"/>
          </a:xfrm>
        </p:spPr>
        <p:txBody>
          <a:bodyPr/>
          <a:lstStyle/>
          <a:p>
            <a:r>
              <a:rPr lang="en-US"/>
              <a:t>Click to edit Master title style</a:t>
            </a:r>
          </a:p>
        </p:txBody>
      </p:sp>
      <p:sp>
        <p:nvSpPr>
          <p:cNvPr id="3" name="Subtitle 2"/>
          <p:cNvSpPr>
            <a:spLocks noGrp="1"/>
          </p:cNvSpPr>
          <p:nvPr>
            <p:ph type="subTitle" idx="1"/>
          </p:nvPr>
        </p:nvSpPr>
        <p:spPr>
          <a:xfrm>
            <a:off x="1371824" y="3238872"/>
            <a:ext cx="6400354" cy="1460376"/>
          </a:xfrm>
        </p:spPr>
        <p:txBody>
          <a:bodyPr/>
          <a:lstStyle>
            <a:lvl1pPr marL="0" indent="0" algn="ctr">
              <a:buNone/>
              <a:defRPr>
                <a:solidFill>
                  <a:schemeClr val="tx1">
                    <a:tint val="75000"/>
                  </a:schemeClr>
                </a:solidFill>
              </a:defRPr>
            </a:lvl1pPr>
            <a:lvl2pPr marL="286984" indent="0" algn="ctr">
              <a:buNone/>
              <a:defRPr>
                <a:solidFill>
                  <a:schemeClr val="tx1">
                    <a:tint val="75000"/>
                  </a:schemeClr>
                </a:solidFill>
              </a:defRPr>
            </a:lvl2pPr>
            <a:lvl3pPr marL="573969" indent="0" algn="ctr">
              <a:buNone/>
              <a:defRPr>
                <a:solidFill>
                  <a:schemeClr val="tx1">
                    <a:tint val="75000"/>
                  </a:schemeClr>
                </a:solidFill>
              </a:defRPr>
            </a:lvl3pPr>
            <a:lvl4pPr marL="860953" indent="0" algn="ctr">
              <a:buNone/>
              <a:defRPr>
                <a:solidFill>
                  <a:schemeClr val="tx1">
                    <a:tint val="75000"/>
                  </a:schemeClr>
                </a:solidFill>
              </a:defRPr>
            </a:lvl4pPr>
            <a:lvl5pPr marL="1147938" indent="0" algn="ctr">
              <a:buNone/>
              <a:defRPr>
                <a:solidFill>
                  <a:schemeClr val="tx1">
                    <a:tint val="75000"/>
                  </a:schemeClr>
                </a:solidFill>
              </a:defRPr>
            </a:lvl5pPr>
            <a:lvl6pPr marL="1434922" indent="0" algn="ctr">
              <a:buNone/>
              <a:defRPr>
                <a:solidFill>
                  <a:schemeClr val="tx1">
                    <a:tint val="75000"/>
                  </a:schemeClr>
                </a:solidFill>
              </a:defRPr>
            </a:lvl6pPr>
            <a:lvl7pPr marL="1721907" indent="0" algn="ctr">
              <a:buNone/>
              <a:defRPr>
                <a:solidFill>
                  <a:schemeClr val="tx1">
                    <a:tint val="75000"/>
                  </a:schemeClr>
                </a:solidFill>
              </a:defRPr>
            </a:lvl7pPr>
            <a:lvl8pPr marL="2008891" indent="0" algn="ctr">
              <a:buNone/>
              <a:defRPr>
                <a:solidFill>
                  <a:schemeClr val="tx1">
                    <a:tint val="75000"/>
                  </a:schemeClr>
                </a:solidFill>
              </a:defRPr>
            </a:lvl8pPr>
            <a:lvl9pPr marL="229587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F0BE08-E9C6-4E21-9ED1-B73EC59A4F7F}" type="slidenum">
              <a:rPr lang="en-US" smtClean="0"/>
              <a:t>‹#›</a:t>
            </a:fld>
            <a:endParaRPr lang="en-US"/>
          </a:p>
        </p:txBody>
      </p:sp>
    </p:spTree>
    <p:extLst>
      <p:ext uri="{BB962C8B-B14F-4D97-AF65-F5344CB8AC3E}">
        <p14:creationId xmlns:p14="http://schemas.microsoft.com/office/powerpoint/2010/main" val="31466033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F0BE08-E9C6-4E21-9ED1-B73EC59A4F7F}" type="slidenum">
              <a:rPr lang="en-US" smtClean="0"/>
              <a:t>‹#›</a:t>
            </a:fld>
            <a:endParaRPr lang="en-US"/>
          </a:p>
        </p:txBody>
      </p:sp>
    </p:spTree>
    <p:extLst>
      <p:ext uri="{BB962C8B-B14F-4D97-AF65-F5344CB8AC3E}">
        <p14:creationId xmlns:p14="http://schemas.microsoft.com/office/powerpoint/2010/main" val="1741523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189" y="3672335"/>
            <a:ext cx="7772176" cy="1134814"/>
          </a:xfrm>
        </p:spPr>
        <p:txBody>
          <a:bodyPr anchor="t"/>
          <a:lstStyle>
            <a:lvl1pPr algn="l">
              <a:defRPr sz="2500" b="1" cap="all"/>
            </a:lvl1pPr>
          </a:lstStyle>
          <a:p>
            <a:r>
              <a:rPr lang="en-US"/>
              <a:t>Click to edit Master title style</a:t>
            </a:r>
          </a:p>
        </p:txBody>
      </p:sp>
      <p:sp>
        <p:nvSpPr>
          <p:cNvPr id="3" name="Text Placeholder 2"/>
          <p:cNvSpPr>
            <a:spLocks noGrp="1"/>
          </p:cNvSpPr>
          <p:nvPr>
            <p:ph type="body" idx="1"/>
          </p:nvPr>
        </p:nvSpPr>
        <p:spPr>
          <a:xfrm>
            <a:off x="722189" y="2422178"/>
            <a:ext cx="7772176" cy="1250157"/>
          </a:xfrm>
        </p:spPr>
        <p:txBody>
          <a:bodyPr anchor="b"/>
          <a:lstStyle>
            <a:lvl1pPr marL="0" indent="0">
              <a:buNone/>
              <a:defRPr sz="1300">
                <a:solidFill>
                  <a:schemeClr val="tx1">
                    <a:tint val="75000"/>
                  </a:schemeClr>
                </a:solidFill>
              </a:defRPr>
            </a:lvl1pPr>
            <a:lvl2pPr marL="286984" indent="0">
              <a:buNone/>
              <a:defRPr sz="1100">
                <a:solidFill>
                  <a:schemeClr val="tx1">
                    <a:tint val="75000"/>
                  </a:schemeClr>
                </a:solidFill>
              </a:defRPr>
            </a:lvl2pPr>
            <a:lvl3pPr marL="573969" indent="0">
              <a:buNone/>
              <a:defRPr sz="1000">
                <a:solidFill>
                  <a:schemeClr val="tx1">
                    <a:tint val="75000"/>
                  </a:schemeClr>
                </a:solidFill>
              </a:defRPr>
            </a:lvl3pPr>
            <a:lvl4pPr marL="860953" indent="0">
              <a:buNone/>
              <a:defRPr sz="900">
                <a:solidFill>
                  <a:schemeClr val="tx1">
                    <a:tint val="75000"/>
                  </a:schemeClr>
                </a:solidFill>
              </a:defRPr>
            </a:lvl4pPr>
            <a:lvl5pPr marL="1147938" indent="0">
              <a:buNone/>
              <a:defRPr sz="900">
                <a:solidFill>
                  <a:schemeClr val="tx1">
                    <a:tint val="75000"/>
                  </a:schemeClr>
                </a:solidFill>
              </a:defRPr>
            </a:lvl5pPr>
            <a:lvl6pPr marL="1434922" indent="0">
              <a:buNone/>
              <a:defRPr sz="900">
                <a:solidFill>
                  <a:schemeClr val="tx1">
                    <a:tint val="75000"/>
                  </a:schemeClr>
                </a:solidFill>
              </a:defRPr>
            </a:lvl6pPr>
            <a:lvl7pPr marL="1721907" indent="0">
              <a:buNone/>
              <a:defRPr sz="900">
                <a:solidFill>
                  <a:schemeClr val="tx1">
                    <a:tint val="75000"/>
                  </a:schemeClr>
                </a:solidFill>
              </a:defRPr>
            </a:lvl7pPr>
            <a:lvl8pPr marL="2008891" indent="0">
              <a:buNone/>
              <a:defRPr sz="900">
                <a:solidFill>
                  <a:schemeClr val="tx1">
                    <a:tint val="75000"/>
                  </a:schemeClr>
                </a:solidFill>
              </a:defRPr>
            </a:lvl8pPr>
            <a:lvl9pPr marL="2295876" indent="0">
              <a:buNone/>
              <a:defRPr sz="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F0BE08-E9C6-4E21-9ED1-B73EC59A4F7F}" type="slidenum">
              <a:rPr lang="en-US" smtClean="0"/>
              <a:t>‹#›</a:t>
            </a:fld>
            <a:endParaRPr lang="en-US"/>
          </a:p>
        </p:txBody>
      </p:sp>
    </p:spTree>
    <p:extLst>
      <p:ext uri="{BB962C8B-B14F-4D97-AF65-F5344CB8AC3E}">
        <p14:creationId xmlns:p14="http://schemas.microsoft.com/office/powerpoint/2010/main" val="13082439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648" y="1333873"/>
            <a:ext cx="4060775" cy="3770932"/>
          </a:xfrm>
        </p:spPr>
        <p:txBody>
          <a:bodyPr/>
          <a:lstStyle>
            <a:lvl1pPr>
              <a:defRPr sz="1800"/>
            </a:lvl1pPr>
            <a:lvl2pPr>
              <a:defRPr sz="15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5580" y="1333873"/>
            <a:ext cx="4060775" cy="3770932"/>
          </a:xfrm>
        </p:spPr>
        <p:txBody>
          <a:bodyPr/>
          <a:lstStyle>
            <a:lvl1pPr>
              <a:defRPr sz="1800"/>
            </a:lvl1pPr>
            <a:lvl2pPr>
              <a:defRPr sz="15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9F0BE08-E9C6-4E21-9ED1-B73EC59A4F7F}" type="slidenum">
              <a:rPr lang="en-US" smtClean="0"/>
              <a:t>‹#›</a:t>
            </a:fld>
            <a:endParaRPr lang="en-US"/>
          </a:p>
        </p:txBody>
      </p:sp>
    </p:spTree>
    <p:extLst>
      <p:ext uri="{BB962C8B-B14F-4D97-AF65-F5344CB8AC3E}">
        <p14:creationId xmlns:p14="http://schemas.microsoft.com/office/powerpoint/2010/main" val="29051488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647" y="1278993"/>
            <a:ext cx="4039568" cy="532990"/>
          </a:xfrm>
        </p:spPr>
        <p:txBody>
          <a:bodyPr anchor="b"/>
          <a:lstStyle>
            <a:lvl1pPr marL="0" indent="0">
              <a:buNone/>
              <a:defRPr sz="1500" b="1"/>
            </a:lvl1pPr>
            <a:lvl2pPr marL="286984" indent="0">
              <a:buNone/>
              <a:defRPr sz="1300" b="1"/>
            </a:lvl2pPr>
            <a:lvl3pPr marL="573969" indent="0">
              <a:buNone/>
              <a:defRPr sz="1100" b="1"/>
            </a:lvl3pPr>
            <a:lvl4pPr marL="860953" indent="0">
              <a:buNone/>
              <a:defRPr sz="1000" b="1"/>
            </a:lvl4pPr>
            <a:lvl5pPr marL="1147938" indent="0">
              <a:buNone/>
              <a:defRPr sz="1000" b="1"/>
            </a:lvl5pPr>
            <a:lvl6pPr marL="1434922" indent="0">
              <a:buNone/>
              <a:defRPr sz="1000" b="1"/>
            </a:lvl6pPr>
            <a:lvl7pPr marL="1721907" indent="0">
              <a:buNone/>
              <a:defRPr sz="1000" b="1"/>
            </a:lvl7pPr>
            <a:lvl8pPr marL="2008891" indent="0">
              <a:buNone/>
              <a:defRPr sz="1000" b="1"/>
            </a:lvl8pPr>
            <a:lvl9pPr marL="2295876" indent="0">
              <a:buNone/>
              <a:defRPr sz="1000" b="1"/>
            </a:lvl9pPr>
          </a:lstStyle>
          <a:p>
            <a:pPr lvl="0"/>
            <a:r>
              <a:rPr lang="en-US"/>
              <a:t>Click to edit Master text styles</a:t>
            </a:r>
          </a:p>
        </p:txBody>
      </p:sp>
      <p:sp>
        <p:nvSpPr>
          <p:cNvPr id="4" name="Content Placeholder 3"/>
          <p:cNvSpPr>
            <a:spLocks noGrp="1"/>
          </p:cNvSpPr>
          <p:nvPr>
            <p:ph sz="half" idx="2"/>
          </p:nvPr>
        </p:nvSpPr>
        <p:spPr>
          <a:xfrm>
            <a:off x="457647" y="1811982"/>
            <a:ext cx="4039568" cy="3292822"/>
          </a:xfrm>
        </p:spPr>
        <p:txBody>
          <a:bodyPr/>
          <a:lstStyle>
            <a:lvl1pPr>
              <a:defRPr sz="1500"/>
            </a:lvl1pPr>
            <a:lvl2pPr>
              <a:defRPr sz="1300"/>
            </a:lvl2pPr>
            <a:lvl3pPr>
              <a:defRPr sz="11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4556" y="1278993"/>
            <a:ext cx="4041799" cy="532990"/>
          </a:xfrm>
        </p:spPr>
        <p:txBody>
          <a:bodyPr anchor="b"/>
          <a:lstStyle>
            <a:lvl1pPr marL="0" indent="0">
              <a:buNone/>
              <a:defRPr sz="1500" b="1"/>
            </a:lvl1pPr>
            <a:lvl2pPr marL="286984" indent="0">
              <a:buNone/>
              <a:defRPr sz="1300" b="1"/>
            </a:lvl2pPr>
            <a:lvl3pPr marL="573969" indent="0">
              <a:buNone/>
              <a:defRPr sz="1100" b="1"/>
            </a:lvl3pPr>
            <a:lvl4pPr marL="860953" indent="0">
              <a:buNone/>
              <a:defRPr sz="1000" b="1"/>
            </a:lvl4pPr>
            <a:lvl5pPr marL="1147938" indent="0">
              <a:buNone/>
              <a:defRPr sz="1000" b="1"/>
            </a:lvl5pPr>
            <a:lvl6pPr marL="1434922" indent="0">
              <a:buNone/>
              <a:defRPr sz="1000" b="1"/>
            </a:lvl6pPr>
            <a:lvl7pPr marL="1721907" indent="0">
              <a:buNone/>
              <a:defRPr sz="1000" b="1"/>
            </a:lvl7pPr>
            <a:lvl8pPr marL="2008891" indent="0">
              <a:buNone/>
              <a:defRPr sz="1000" b="1"/>
            </a:lvl8pPr>
            <a:lvl9pPr marL="2295876" indent="0">
              <a:buNone/>
              <a:defRPr sz="1000" b="1"/>
            </a:lvl9pPr>
          </a:lstStyle>
          <a:p>
            <a:pPr lvl="0"/>
            <a:r>
              <a:rPr lang="en-US"/>
              <a:t>Click to edit Master text styles</a:t>
            </a:r>
          </a:p>
        </p:txBody>
      </p:sp>
      <p:sp>
        <p:nvSpPr>
          <p:cNvPr id="6" name="Content Placeholder 5"/>
          <p:cNvSpPr>
            <a:spLocks noGrp="1"/>
          </p:cNvSpPr>
          <p:nvPr>
            <p:ph sz="quarter" idx="4"/>
          </p:nvPr>
        </p:nvSpPr>
        <p:spPr>
          <a:xfrm>
            <a:off x="4644556" y="1811982"/>
            <a:ext cx="4041799" cy="3292822"/>
          </a:xfrm>
        </p:spPr>
        <p:txBody>
          <a:bodyPr/>
          <a:lstStyle>
            <a:lvl1pPr>
              <a:defRPr sz="1500"/>
            </a:lvl1pPr>
            <a:lvl2pPr>
              <a:defRPr sz="1300"/>
            </a:lvl2pPr>
            <a:lvl3pPr>
              <a:defRPr sz="11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9F0BE08-E9C6-4E21-9ED1-B73EC59A4F7F}" type="slidenum">
              <a:rPr lang="en-US" smtClean="0"/>
              <a:t>‹#›</a:t>
            </a:fld>
            <a:endParaRPr lang="en-US"/>
          </a:p>
        </p:txBody>
      </p:sp>
    </p:spTree>
    <p:extLst>
      <p:ext uri="{BB962C8B-B14F-4D97-AF65-F5344CB8AC3E}">
        <p14:creationId xmlns:p14="http://schemas.microsoft.com/office/powerpoint/2010/main" val="33638742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9F0BE08-E9C6-4E21-9ED1-B73EC59A4F7F}" type="slidenum">
              <a:rPr lang="en-US" smtClean="0"/>
              <a:t>‹#›</a:t>
            </a:fld>
            <a:endParaRPr lang="en-US"/>
          </a:p>
        </p:txBody>
      </p:sp>
    </p:spTree>
    <p:extLst>
      <p:ext uri="{BB962C8B-B14F-4D97-AF65-F5344CB8AC3E}">
        <p14:creationId xmlns:p14="http://schemas.microsoft.com/office/powerpoint/2010/main" val="25854126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9F0BE08-E9C6-4E21-9ED1-B73EC59A4F7F}" type="slidenum">
              <a:rPr lang="en-US" smtClean="0"/>
              <a:t>‹#›</a:t>
            </a:fld>
            <a:endParaRPr lang="en-US"/>
          </a:p>
        </p:txBody>
      </p:sp>
    </p:spTree>
    <p:extLst>
      <p:ext uri="{BB962C8B-B14F-4D97-AF65-F5344CB8AC3E}">
        <p14:creationId xmlns:p14="http://schemas.microsoft.com/office/powerpoint/2010/main" val="11294566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648" y="227895"/>
            <a:ext cx="3008189" cy="968312"/>
          </a:xfrm>
        </p:spPr>
        <p:txBody>
          <a:bodyPr anchor="b"/>
          <a:lstStyle>
            <a:lvl1pPr algn="l">
              <a:defRPr sz="1300" b="1"/>
            </a:lvl1pPr>
          </a:lstStyle>
          <a:p>
            <a:r>
              <a:rPr lang="en-US"/>
              <a:t>Click to edit Master title style</a:t>
            </a:r>
          </a:p>
        </p:txBody>
      </p:sp>
      <p:sp>
        <p:nvSpPr>
          <p:cNvPr id="3" name="Content Placeholder 2"/>
          <p:cNvSpPr>
            <a:spLocks noGrp="1"/>
          </p:cNvSpPr>
          <p:nvPr>
            <p:ph idx="1"/>
          </p:nvPr>
        </p:nvSpPr>
        <p:spPr>
          <a:xfrm>
            <a:off x="3575224" y="227893"/>
            <a:ext cx="5111130" cy="4876911"/>
          </a:xfrm>
        </p:spPr>
        <p:txBody>
          <a:bodyPr/>
          <a:lstStyle>
            <a:lvl1pPr>
              <a:defRPr sz="2000"/>
            </a:lvl1pPr>
            <a:lvl2pPr>
              <a:defRPr sz="1800"/>
            </a:lvl2pPr>
            <a:lvl3pPr>
              <a:defRPr sz="15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648" y="1196207"/>
            <a:ext cx="3008189" cy="3908599"/>
          </a:xfrm>
        </p:spPr>
        <p:txBody>
          <a:bodyPr/>
          <a:lstStyle>
            <a:lvl1pPr marL="0" indent="0">
              <a:buNone/>
              <a:defRPr sz="900"/>
            </a:lvl1pPr>
            <a:lvl2pPr marL="286984" indent="0">
              <a:buNone/>
              <a:defRPr sz="800"/>
            </a:lvl2pPr>
            <a:lvl3pPr marL="573969" indent="0">
              <a:buNone/>
              <a:defRPr sz="600"/>
            </a:lvl3pPr>
            <a:lvl4pPr marL="860953" indent="0">
              <a:buNone/>
              <a:defRPr sz="600"/>
            </a:lvl4pPr>
            <a:lvl5pPr marL="1147938" indent="0">
              <a:buNone/>
              <a:defRPr sz="600"/>
            </a:lvl5pPr>
            <a:lvl6pPr marL="1434922" indent="0">
              <a:buNone/>
              <a:defRPr sz="600"/>
            </a:lvl6pPr>
            <a:lvl7pPr marL="1721907" indent="0">
              <a:buNone/>
              <a:defRPr sz="600"/>
            </a:lvl7pPr>
            <a:lvl8pPr marL="2008891" indent="0">
              <a:buNone/>
              <a:defRPr sz="600"/>
            </a:lvl8pPr>
            <a:lvl9pPr marL="2295876"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9F0BE08-E9C6-4E21-9ED1-B73EC59A4F7F}" type="slidenum">
              <a:rPr lang="en-US" smtClean="0"/>
              <a:t>‹#›</a:t>
            </a:fld>
            <a:endParaRPr lang="en-US"/>
          </a:p>
        </p:txBody>
      </p:sp>
    </p:spTree>
    <p:extLst>
      <p:ext uri="{BB962C8B-B14F-4D97-AF65-F5344CB8AC3E}">
        <p14:creationId xmlns:p14="http://schemas.microsoft.com/office/powerpoint/2010/main" val="25921977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636" y="4000687"/>
            <a:ext cx="5486177" cy="472529"/>
          </a:xfrm>
        </p:spPr>
        <p:txBody>
          <a:bodyPr anchor="b"/>
          <a:lstStyle>
            <a:lvl1pPr algn="l">
              <a:defRPr sz="1300" b="1"/>
            </a:lvl1pPr>
          </a:lstStyle>
          <a:p>
            <a:r>
              <a:rPr lang="en-US"/>
              <a:t>Click to edit Master title style</a:t>
            </a:r>
          </a:p>
        </p:txBody>
      </p:sp>
      <p:sp>
        <p:nvSpPr>
          <p:cNvPr id="3" name="Picture Placeholder 2"/>
          <p:cNvSpPr>
            <a:spLocks noGrp="1"/>
          </p:cNvSpPr>
          <p:nvPr>
            <p:ph type="pic" idx="1"/>
          </p:nvPr>
        </p:nvSpPr>
        <p:spPr>
          <a:xfrm>
            <a:off x="1792636" y="510667"/>
            <a:ext cx="5486177" cy="3428628"/>
          </a:xfrm>
        </p:spPr>
        <p:txBody>
          <a:bodyPr/>
          <a:lstStyle>
            <a:lvl1pPr marL="0" indent="0">
              <a:buNone/>
              <a:defRPr sz="2000"/>
            </a:lvl1pPr>
            <a:lvl2pPr marL="286984" indent="0">
              <a:buNone/>
              <a:defRPr sz="1800"/>
            </a:lvl2pPr>
            <a:lvl3pPr marL="573969" indent="0">
              <a:buNone/>
              <a:defRPr sz="1500"/>
            </a:lvl3pPr>
            <a:lvl4pPr marL="860953" indent="0">
              <a:buNone/>
              <a:defRPr sz="1300"/>
            </a:lvl4pPr>
            <a:lvl5pPr marL="1147938" indent="0">
              <a:buNone/>
              <a:defRPr sz="1300"/>
            </a:lvl5pPr>
            <a:lvl6pPr marL="1434922" indent="0">
              <a:buNone/>
              <a:defRPr sz="1300"/>
            </a:lvl6pPr>
            <a:lvl7pPr marL="1721907" indent="0">
              <a:buNone/>
              <a:defRPr sz="1300"/>
            </a:lvl7pPr>
            <a:lvl8pPr marL="2008891" indent="0">
              <a:buNone/>
              <a:defRPr sz="1300"/>
            </a:lvl8pPr>
            <a:lvl9pPr marL="2295876" indent="0">
              <a:buNone/>
              <a:defRPr sz="1300"/>
            </a:lvl9pPr>
          </a:lstStyle>
          <a:p>
            <a:endParaRPr lang="en-US"/>
          </a:p>
        </p:txBody>
      </p:sp>
      <p:sp>
        <p:nvSpPr>
          <p:cNvPr id="4" name="Text Placeholder 3"/>
          <p:cNvSpPr>
            <a:spLocks noGrp="1"/>
          </p:cNvSpPr>
          <p:nvPr>
            <p:ph type="body" sz="half" idx="2"/>
          </p:nvPr>
        </p:nvSpPr>
        <p:spPr>
          <a:xfrm>
            <a:off x="1792636" y="4473216"/>
            <a:ext cx="5486177" cy="670657"/>
          </a:xfrm>
        </p:spPr>
        <p:txBody>
          <a:bodyPr/>
          <a:lstStyle>
            <a:lvl1pPr marL="0" indent="0">
              <a:buNone/>
              <a:defRPr sz="900"/>
            </a:lvl1pPr>
            <a:lvl2pPr marL="286984" indent="0">
              <a:buNone/>
              <a:defRPr sz="800"/>
            </a:lvl2pPr>
            <a:lvl3pPr marL="573969" indent="0">
              <a:buNone/>
              <a:defRPr sz="600"/>
            </a:lvl3pPr>
            <a:lvl4pPr marL="860953" indent="0">
              <a:buNone/>
              <a:defRPr sz="600"/>
            </a:lvl4pPr>
            <a:lvl5pPr marL="1147938" indent="0">
              <a:buNone/>
              <a:defRPr sz="600"/>
            </a:lvl5pPr>
            <a:lvl6pPr marL="1434922" indent="0">
              <a:buNone/>
              <a:defRPr sz="600"/>
            </a:lvl6pPr>
            <a:lvl7pPr marL="1721907" indent="0">
              <a:buNone/>
              <a:defRPr sz="600"/>
            </a:lvl7pPr>
            <a:lvl8pPr marL="2008891" indent="0">
              <a:buNone/>
              <a:defRPr sz="600"/>
            </a:lvl8pPr>
            <a:lvl9pPr marL="2295876"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9F0BE08-E9C6-4E21-9ED1-B73EC59A4F7F}" type="slidenum">
              <a:rPr lang="en-US" smtClean="0"/>
              <a:t>‹#›</a:t>
            </a:fld>
            <a:endParaRPr lang="en-US"/>
          </a:p>
        </p:txBody>
      </p:sp>
    </p:spTree>
    <p:extLst>
      <p:ext uri="{BB962C8B-B14F-4D97-AF65-F5344CB8AC3E}">
        <p14:creationId xmlns:p14="http://schemas.microsoft.com/office/powerpoint/2010/main" val="19488103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Break AQ 1">
    <p:spTree>
      <p:nvGrpSpPr>
        <p:cNvPr id="1" name=""/>
        <p:cNvGrpSpPr/>
        <p:nvPr/>
      </p:nvGrpSpPr>
      <p:grpSpPr>
        <a:xfrm>
          <a:off x="0" y="0"/>
          <a:ext cx="0" cy="0"/>
          <a:chOff x="0" y="0"/>
          <a:chExt cx="0" cy="0"/>
        </a:xfrm>
      </p:grpSpPr>
      <p:grpSp>
        <p:nvGrpSpPr>
          <p:cNvPr id="14" name="Group 14"/>
          <p:cNvGrpSpPr/>
          <p:nvPr userDrawn="1"/>
        </p:nvGrpSpPr>
        <p:grpSpPr>
          <a:xfrm>
            <a:off x="-32408" y="0"/>
            <a:ext cx="9190264" cy="5715000"/>
            <a:chOff x="364111" y="0"/>
            <a:chExt cx="13040439" cy="9785193"/>
          </a:xfrm>
        </p:grpSpPr>
        <p:sp>
          <p:nvSpPr>
            <p:cNvPr id="16" name="Shape 11"/>
            <p:cNvSpPr/>
            <p:nvPr/>
          </p:nvSpPr>
          <p:spPr>
            <a:xfrm>
              <a:off x="364111" y="0"/>
              <a:ext cx="13040439" cy="9762461"/>
            </a:xfrm>
            <a:prstGeom prst="rect">
              <a:avLst/>
            </a:prstGeom>
            <a:solidFill>
              <a:srgbClr val="1AB7DA"/>
            </a:solidFill>
            <a:ln w="12700" cap="flat">
              <a:noFill/>
              <a:miter lim="400000"/>
            </a:ln>
            <a:effectLst/>
          </p:spPr>
          <p:txBody>
            <a:bodyPr wrap="square" lIns="0" tIns="0" rIns="0" bIns="0" numCol="1" anchor="ctr">
              <a:noAutofit/>
            </a:bodyPr>
            <a:lstStyle/>
            <a:p>
              <a:pPr lvl="0" algn="l">
                <a:defRPr sz="2400">
                  <a:solidFill>
                    <a:srgbClr val="FFFFFF"/>
                  </a:solidFill>
                </a:defRPr>
              </a:pPr>
              <a:endParaRPr/>
            </a:p>
          </p:txBody>
        </p:sp>
        <p:sp>
          <p:nvSpPr>
            <p:cNvPr id="17" name="Shape 12"/>
            <p:cNvSpPr/>
            <p:nvPr/>
          </p:nvSpPr>
          <p:spPr>
            <a:xfrm>
              <a:off x="364113" y="9307932"/>
              <a:ext cx="13040436" cy="477261"/>
            </a:xfrm>
            <a:prstGeom prst="rect">
              <a:avLst/>
            </a:prstGeom>
            <a:solidFill>
              <a:srgbClr val="CDE3E2"/>
            </a:solidFill>
            <a:ln w="12700" cap="flat">
              <a:noFill/>
              <a:miter lim="400000"/>
            </a:ln>
            <a:effectLst/>
          </p:spPr>
          <p:txBody>
            <a:bodyPr wrap="square" lIns="0" tIns="0" rIns="0" bIns="0" numCol="1" anchor="ctr">
              <a:noAutofit/>
            </a:bodyPr>
            <a:lstStyle/>
            <a:p>
              <a:pPr lvl="0" algn="l">
                <a:defRPr sz="2400">
                  <a:solidFill>
                    <a:srgbClr val="FFFFFF"/>
                  </a:solidFill>
                </a:defRPr>
              </a:pPr>
              <a:endParaRPr/>
            </a:p>
          </p:txBody>
        </p:sp>
        <p:sp>
          <p:nvSpPr>
            <p:cNvPr id="18" name="Shape 13"/>
            <p:cNvSpPr/>
            <p:nvPr/>
          </p:nvSpPr>
          <p:spPr>
            <a:xfrm>
              <a:off x="364111" y="7774531"/>
              <a:ext cx="13040438" cy="1553203"/>
            </a:xfrm>
            <a:prstGeom prst="rect">
              <a:avLst/>
            </a:prstGeom>
            <a:solidFill>
              <a:srgbClr val="94D0DF"/>
            </a:solidFill>
            <a:ln w="12700" cap="flat">
              <a:noFill/>
              <a:miter lim="400000"/>
            </a:ln>
            <a:effectLst/>
          </p:spPr>
          <p:txBody>
            <a:bodyPr wrap="square" lIns="0" tIns="0" rIns="0" bIns="0" numCol="1" anchor="ctr">
              <a:noAutofit/>
            </a:bodyPr>
            <a:lstStyle/>
            <a:p>
              <a:pPr lvl="0" algn="l">
                <a:defRPr sz="2400">
                  <a:solidFill>
                    <a:srgbClr val="FFFFFF"/>
                  </a:solidFill>
                </a:defRPr>
              </a:pPr>
              <a:endParaRPr/>
            </a:p>
          </p:txBody>
        </p:sp>
      </p:grpSp>
      <p:pic>
        <p:nvPicPr>
          <p:cNvPr id="3" name="DEQ_Final_White.png"/>
          <p:cNvPicPr/>
          <p:nvPr userDrawn="1"/>
        </p:nvPicPr>
        <p:blipFill rotWithShape="1">
          <a:blip r:embed="rId2">
            <a:extLst/>
          </a:blip>
          <a:srcRect r="65377"/>
          <a:stretch/>
        </p:blipFill>
        <p:spPr>
          <a:xfrm>
            <a:off x="333272" y="3574933"/>
            <a:ext cx="999852" cy="843706"/>
          </a:xfrm>
          <a:prstGeom prst="rect">
            <a:avLst/>
          </a:prstGeom>
          <a:ln w="12700">
            <a:miter lim="400000"/>
          </a:ln>
        </p:spPr>
      </p:pic>
      <p:sp>
        <p:nvSpPr>
          <p:cNvPr id="7" name="Text Placeholder 6"/>
          <p:cNvSpPr>
            <a:spLocks noGrp="1"/>
          </p:cNvSpPr>
          <p:nvPr>
            <p:ph type="body" sz="quarter" idx="10" hasCustomPrompt="1"/>
          </p:nvPr>
        </p:nvSpPr>
        <p:spPr>
          <a:xfrm>
            <a:off x="1582962" y="3636527"/>
            <a:ext cx="7057572" cy="501431"/>
          </a:xfrm>
          <a:prstGeom prst="rect">
            <a:avLst/>
          </a:prstGeom>
        </p:spPr>
        <p:txBody>
          <a:bodyPr lIns="57397" tIns="28698" rIns="57397" bIns="28698">
            <a:noAutofit/>
          </a:bodyPr>
          <a:lstStyle>
            <a:lvl1pPr marL="0" indent="0" algn="l">
              <a:buNone/>
              <a:defRPr sz="3100" b="1" i="0" baseline="0">
                <a:solidFill>
                  <a:schemeClr val="bg1"/>
                </a:solidFill>
                <a:latin typeface="Arial"/>
                <a:cs typeface="Arial"/>
              </a:defRPr>
            </a:lvl1pPr>
            <a:lvl2pPr>
              <a:defRPr sz="1800" b="1" i="0">
                <a:solidFill>
                  <a:schemeClr val="bg1"/>
                </a:solidFill>
                <a:latin typeface="Arial"/>
                <a:cs typeface="Arial"/>
              </a:defRPr>
            </a:lvl2pPr>
            <a:lvl3pPr>
              <a:defRPr sz="1500" b="1" i="0">
                <a:solidFill>
                  <a:schemeClr val="bg1"/>
                </a:solidFill>
                <a:latin typeface="Arial"/>
                <a:cs typeface="Arial"/>
              </a:defRPr>
            </a:lvl3pPr>
            <a:lvl4pPr>
              <a:defRPr sz="1300" b="1" i="0">
                <a:solidFill>
                  <a:schemeClr val="bg1"/>
                </a:solidFill>
                <a:latin typeface="Arial"/>
                <a:cs typeface="Arial"/>
              </a:defRPr>
            </a:lvl4pPr>
            <a:lvl5pPr>
              <a:defRPr sz="1300" b="1" i="0">
                <a:solidFill>
                  <a:schemeClr val="bg1"/>
                </a:solidFill>
                <a:latin typeface="Arial"/>
                <a:cs typeface="Arial"/>
              </a:defRPr>
            </a:lvl5pPr>
          </a:lstStyle>
          <a:p>
            <a:pPr lvl="0"/>
            <a:r>
              <a:rPr lang="en-US" dirty="0"/>
              <a:t>SECTION TITLE AQ</a:t>
            </a:r>
          </a:p>
        </p:txBody>
      </p:sp>
      <p:sp>
        <p:nvSpPr>
          <p:cNvPr id="15" name="Text Placeholder 6"/>
          <p:cNvSpPr>
            <a:spLocks noGrp="1"/>
          </p:cNvSpPr>
          <p:nvPr>
            <p:ph type="body" sz="quarter" idx="11" hasCustomPrompt="1"/>
          </p:nvPr>
        </p:nvSpPr>
        <p:spPr>
          <a:xfrm>
            <a:off x="1582962" y="4055067"/>
            <a:ext cx="7057572" cy="394447"/>
          </a:xfrm>
          <a:prstGeom prst="rect">
            <a:avLst/>
          </a:prstGeom>
        </p:spPr>
        <p:txBody>
          <a:bodyPr lIns="57397" tIns="28698" rIns="57397" bIns="28698">
            <a:noAutofit/>
          </a:bodyPr>
          <a:lstStyle>
            <a:lvl1pPr marL="0" indent="0" algn="l">
              <a:buNone/>
              <a:defRPr sz="2200" b="0" i="0" baseline="0">
                <a:solidFill>
                  <a:schemeClr val="bg1"/>
                </a:solidFill>
                <a:latin typeface="Arial"/>
                <a:cs typeface="Arial"/>
              </a:defRPr>
            </a:lvl1pPr>
            <a:lvl2pPr>
              <a:defRPr sz="1800" b="1" i="0">
                <a:solidFill>
                  <a:schemeClr val="bg1"/>
                </a:solidFill>
                <a:latin typeface="Arial"/>
                <a:cs typeface="Arial"/>
              </a:defRPr>
            </a:lvl2pPr>
            <a:lvl3pPr>
              <a:defRPr sz="1500" b="1" i="0">
                <a:solidFill>
                  <a:schemeClr val="bg1"/>
                </a:solidFill>
                <a:latin typeface="Arial"/>
                <a:cs typeface="Arial"/>
              </a:defRPr>
            </a:lvl3pPr>
            <a:lvl4pPr>
              <a:defRPr sz="1300" b="1" i="0">
                <a:solidFill>
                  <a:schemeClr val="bg1"/>
                </a:solidFill>
                <a:latin typeface="Arial"/>
                <a:cs typeface="Arial"/>
              </a:defRPr>
            </a:lvl4pPr>
            <a:lvl5pPr>
              <a:defRPr sz="1300" b="1" i="0">
                <a:solidFill>
                  <a:schemeClr val="bg1"/>
                </a:solidFill>
                <a:latin typeface="Arial"/>
                <a:cs typeface="Arial"/>
              </a:defRPr>
            </a:lvl5pPr>
          </a:lstStyle>
          <a:p>
            <a:pPr lvl="0"/>
            <a:r>
              <a:rPr lang="en-US" dirty="0"/>
              <a:t>Optional Subhead</a:t>
            </a:r>
          </a:p>
        </p:txBody>
      </p:sp>
    </p:spTree>
    <p:extLst>
      <p:ext uri="{BB962C8B-B14F-4D97-AF65-F5344CB8AC3E}">
        <p14:creationId xmlns:p14="http://schemas.microsoft.com/office/powerpoint/2010/main" val="3573956015"/>
      </p:ext>
    </p:extLst>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F0BE08-E9C6-4E21-9ED1-B73EC59A4F7F}" type="slidenum">
              <a:rPr lang="en-US" smtClean="0"/>
              <a:t>‹#›</a:t>
            </a:fld>
            <a:endParaRPr lang="en-US"/>
          </a:p>
        </p:txBody>
      </p:sp>
    </p:spTree>
    <p:extLst>
      <p:ext uri="{BB962C8B-B14F-4D97-AF65-F5344CB8AC3E}">
        <p14:creationId xmlns:p14="http://schemas.microsoft.com/office/powerpoint/2010/main" val="42329013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Break AQ 2">
    <p:spTree>
      <p:nvGrpSpPr>
        <p:cNvPr id="1" name=""/>
        <p:cNvGrpSpPr/>
        <p:nvPr/>
      </p:nvGrpSpPr>
      <p:grpSpPr>
        <a:xfrm>
          <a:off x="0" y="0"/>
          <a:ext cx="0" cy="0"/>
          <a:chOff x="0" y="0"/>
          <a:chExt cx="0" cy="0"/>
        </a:xfrm>
      </p:grpSpPr>
      <p:grpSp>
        <p:nvGrpSpPr>
          <p:cNvPr id="14" name="Group 14"/>
          <p:cNvGrpSpPr/>
          <p:nvPr userDrawn="1"/>
        </p:nvGrpSpPr>
        <p:grpSpPr>
          <a:xfrm>
            <a:off x="-32408" y="0"/>
            <a:ext cx="9190264" cy="5715000"/>
            <a:chOff x="364111" y="0"/>
            <a:chExt cx="13040439" cy="9785193"/>
          </a:xfrm>
        </p:grpSpPr>
        <p:sp>
          <p:nvSpPr>
            <p:cNvPr id="16" name="Shape 11"/>
            <p:cNvSpPr/>
            <p:nvPr/>
          </p:nvSpPr>
          <p:spPr>
            <a:xfrm>
              <a:off x="364111" y="0"/>
              <a:ext cx="13040439" cy="9762461"/>
            </a:xfrm>
            <a:prstGeom prst="rect">
              <a:avLst/>
            </a:prstGeom>
            <a:solidFill>
              <a:srgbClr val="1AB7DA"/>
            </a:solidFill>
            <a:ln w="12700" cap="flat">
              <a:noFill/>
              <a:miter lim="400000"/>
            </a:ln>
            <a:effectLst/>
          </p:spPr>
          <p:txBody>
            <a:bodyPr wrap="square" lIns="0" tIns="0" rIns="0" bIns="0" numCol="1" anchor="ctr">
              <a:noAutofit/>
            </a:bodyPr>
            <a:lstStyle/>
            <a:p>
              <a:pPr lvl="0" algn="l">
                <a:defRPr sz="2400">
                  <a:solidFill>
                    <a:srgbClr val="FFFFFF"/>
                  </a:solidFill>
                </a:defRPr>
              </a:pPr>
              <a:endParaRPr/>
            </a:p>
          </p:txBody>
        </p:sp>
        <p:sp>
          <p:nvSpPr>
            <p:cNvPr id="17" name="Shape 12"/>
            <p:cNvSpPr/>
            <p:nvPr/>
          </p:nvSpPr>
          <p:spPr>
            <a:xfrm>
              <a:off x="364113" y="9307932"/>
              <a:ext cx="13040436" cy="477261"/>
            </a:xfrm>
            <a:prstGeom prst="rect">
              <a:avLst/>
            </a:prstGeom>
            <a:solidFill>
              <a:srgbClr val="CDE3E2"/>
            </a:solidFill>
            <a:ln w="12700" cap="flat">
              <a:noFill/>
              <a:miter lim="400000"/>
            </a:ln>
            <a:effectLst/>
          </p:spPr>
          <p:txBody>
            <a:bodyPr wrap="square" lIns="0" tIns="0" rIns="0" bIns="0" numCol="1" anchor="ctr">
              <a:noAutofit/>
            </a:bodyPr>
            <a:lstStyle/>
            <a:p>
              <a:pPr lvl="0" algn="l">
                <a:defRPr sz="2400">
                  <a:solidFill>
                    <a:srgbClr val="FFFFFF"/>
                  </a:solidFill>
                </a:defRPr>
              </a:pPr>
              <a:endParaRPr/>
            </a:p>
          </p:txBody>
        </p:sp>
        <p:sp>
          <p:nvSpPr>
            <p:cNvPr id="18" name="Shape 13"/>
            <p:cNvSpPr/>
            <p:nvPr/>
          </p:nvSpPr>
          <p:spPr>
            <a:xfrm>
              <a:off x="364111" y="7774531"/>
              <a:ext cx="13040438" cy="1553203"/>
            </a:xfrm>
            <a:prstGeom prst="rect">
              <a:avLst/>
            </a:prstGeom>
            <a:solidFill>
              <a:srgbClr val="94D0DF"/>
            </a:solidFill>
            <a:ln w="12700" cap="flat">
              <a:noFill/>
              <a:miter lim="400000"/>
            </a:ln>
            <a:effectLst/>
          </p:spPr>
          <p:txBody>
            <a:bodyPr wrap="square" lIns="0" tIns="0" rIns="0" bIns="0" numCol="1" anchor="ctr">
              <a:noAutofit/>
            </a:bodyPr>
            <a:lstStyle/>
            <a:p>
              <a:pPr lvl="0" algn="l">
                <a:defRPr sz="2400">
                  <a:solidFill>
                    <a:srgbClr val="FFFFFF"/>
                  </a:solidFill>
                </a:defRPr>
              </a:pPr>
              <a:endParaRPr/>
            </a:p>
          </p:txBody>
        </p:sp>
      </p:grpSp>
      <p:pic>
        <p:nvPicPr>
          <p:cNvPr id="3074" name="Picture 2" descr="U:\PLANNING\Common\2015 Rebrand with Struck\!Struck Branding and Templates\DEQ Final Logos\!! PNG Versions\! MS Office Template Graphics\PowerPoint - Primary  - Department of\PowerPoint Title White AQ.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33273" y="3550166"/>
            <a:ext cx="2946797" cy="8576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9279555"/>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Break AQ 3">
    <p:spTree>
      <p:nvGrpSpPr>
        <p:cNvPr id="1" name=""/>
        <p:cNvGrpSpPr/>
        <p:nvPr/>
      </p:nvGrpSpPr>
      <p:grpSpPr>
        <a:xfrm>
          <a:off x="0" y="0"/>
          <a:ext cx="0" cy="0"/>
          <a:chOff x="0" y="0"/>
          <a:chExt cx="0" cy="0"/>
        </a:xfrm>
      </p:grpSpPr>
      <p:sp>
        <p:nvSpPr>
          <p:cNvPr id="8" name="Rectangle 7"/>
          <p:cNvSpPr/>
          <p:nvPr userDrawn="1"/>
        </p:nvSpPr>
        <p:spPr>
          <a:xfrm>
            <a:off x="-134574" y="-105083"/>
            <a:ext cx="9386888" cy="5893593"/>
          </a:xfrm>
          <a:prstGeom prst="rect">
            <a:avLst/>
          </a:prstGeom>
          <a:solidFill>
            <a:srgbClr val="1AB7DA"/>
          </a:solidFill>
        </p:spPr>
        <p:style>
          <a:lnRef idx="1">
            <a:schemeClr val="accent1"/>
          </a:lnRef>
          <a:fillRef idx="3">
            <a:schemeClr val="accent1"/>
          </a:fillRef>
          <a:effectRef idx="2">
            <a:schemeClr val="accent1"/>
          </a:effectRef>
          <a:fontRef idx="minor">
            <a:schemeClr val="lt1"/>
          </a:fontRef>
        </p:style>
        <p:txBody>
          <a:bodyPr lIns="57397" tIns="28698" rIns="57397" bIns="28698" rtlCol="0" anchor="ctr"/>
          <a:lstStyle/>
          <a:p>
            <a:pPr algn="ctr"/>
            <a:endParaRPr lang="en-US" dirty="0"/>
          </a:p>
        </p:txBody>
      </p:sp>
      <p:pic>
        <p:nvPicPr>
          <p:cNvPr id="1026" name="Picture 2" descr="C:\Users\red5\Downloads\Templates 2015-12-23\DEQ Mark White.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020175" y="3256175"/>
            <a:ext cx="1103653" cy="1101513"/>
          </a:xfrm>
          <a:prstGeom prst="rect">
            <a:avLst/>
          </a:prstGeom>
          <a:noFill/>
          <a:extLst>
            <a:ext uri="{909E8E84-426E-40DD-AFC4-6F175D3DCCD1}">
              <a14:hiddenFill xmlns:a14="http://schemas.microsoft.com/office/drawing/2010/main">
                <a:solidFill>
                  <a:srgbClr val="FFFFFF"/>
                </a:solidFill>
              </a14:hiddenFill>
            </a:ext>
          </a:extLst>
        </p:spPr>
      </p:pic>
      <p:sp>
        <p:nvSpPr>
          <p:cNvPr id="10" name="Text Placeholder 6"/>
          <p:cNvSpPr>
            <a:spLocks noGrp="1"/>
          </p:cNvSpPr>
          <p:nvPr>
            <p:ph type="body" sz="quarter" idx="10" hasCustomPrompt="1"/>
          </p:nvPr>
        </p:nvSpPr>
        <p:spPr>
          <a:xfrm>
            <a:off x="0" y="2332792"/>
            <a:ext cx="9144000" cy="501431"/>
          </a:xfrm>
          <a:prstGeom prst="rect">
            <a:avLst/>
          </a:prstGeom>
        </p:spPr>
        <p:txBody>
          <a:bodyPr lIns="57397" tIns="28698" rIns="57397" bIns="28698">
            <a:noAutofit/>
          </a:bodyPr>
          <a:lstStyle>
            <a:lvl1pPr marL="0" indent="0" algn="ctr">
              <a:buNone/>
              <a:defRPr sz="3100" b="1" i="0" baseline="0">
                <a:solidFill>
                  <a:schemeClr val="bg1"/>
                </a:solidFill>
                <a:latin typeface="Arial"/>
                <a:cs typeface="Arial"/>
              </a:defRPr>
            </a:lvl1pPr>
            <a:lvl2pPr>
              <a:defRPr sz="1800" b="1" i="0">
                <a:solidFill>
                  <a:schemeClr val="bg1"/>
                </a:solidFill>
                <a:latin typeface="Arial"/>
                <a:cs typeface="Arial"/>
              </a:defRPr>
            </a:lvl2pPr>
            <a:lvl3pPr>
              <a:defRPr sz="1500" b="1" i="0">
                <a:solidFill>
                  <a:schemeClr val="bg1"/>
                </a:solidFill>
                <a:latin typeface="Arial"/>
                <a:cs typeface="Arial"/>
              </a:defRPr>
            </a:lvl3pPr>
            <a:lvl4pPr>
              <a:defRPr sz="1300" b="1" i="0">
                <a:solidFill>
                  <a:schemeClr val="bg1"/>
                </a:solidFill>
                <a:latin typeface="Arial"/>
                <a:cs typeface="Arial"/>
              </a:defRPr>
            </a:lvl4pPr>
            <a:lvl5pPr>
              <a:defRPr sz="1300" b="1" i="0">
                <a:solidFill>
                  <a:schemeClr val="bg1"/>
                </a:solidFill>
                <a:latin typeface="Arial"/>
                <a:cs typeface="Arial"/>
              </a:defRPr>
            </a:lvl5pPr>
          </a:lstStyle>
          <a:p>
            <a:pPr lvl="0"/>
            <a:r>
              <a:rPr lang="en-US" dirty="0"/>
              <a:t>SECTION TITLE</a:t>
            </a:r>
          </a:p>
        </p:txBody>
      </p:sp>
    </p:spTree>
    <p:extLst>
      <p:ext uri="{BB962C8B-B14F-4D97-AF65-F5344CB8AC3E}">
        <p14:creationId xmlns:p14="http://schemas.microsoft.com/office/powerpoint/2010/main" val="16224001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Break AQ 4">
    <p:spTree>
      <p:nvGrpSpPr>
        <p:cNvPr id="1" name=""/>
        <p:cNvGrpSpPr/>
        <p:nvPr/>
      </p:nvGrpSpPr>
      <p:grpSpPr>
        <a:xfrm>
          <a:off x="0" y="0"/>
          <a:ext cx="0" cy="0"/>
          <a:chOff x="0" y="0"/>
          <a:chExt cx="0" cy="0"/>
        </a:xfrm>
      </p:grpSpPr>
      <p:sp>
        <p:nvSpPr>
          <p:cNvPr id="8" name="Rectangle 7"/>
          <p:cNvSpPr/>
          <p:nvPr userDrawn="1"/>
        </p:nvSpPr>
        <p:spPr>
          <a:xfrm>
            <a:off x="-134574" y="-105083"/>
            <a:ext cx="9386888" cy="5893593"/>
          </a:xfrm>
          <a:prstGeom prst="rect">
            <a:avLst/>
          </a:prstGeom>
          <a:solidFill>
            <a:srgbClr val="1AB7DA"/>
          </a:solidFill>
        </p:spPr>
        <p:style>
          <a:lnRef idx="1">
            <a:schemeClr val="accent1"/>
          </a:lnRef>
          <a:fillRef idx="3">
            <a:schemeClr val="accent1"/>
          </a:fillRef>
          <a:effectRef idx="2">
            <a:schemeClr val="accent1"/>
          </a:effectRef>
          <a:fontRef idx="minor">
            <a:schemeClr val="lt1"/>
          </a:fontRef>
        </p:style>
        <p:txBody>
          <a:bodyPr lIns="57397" tIns="28698" rIns="57397" bIns="28698" rtlCol="0" anchor="ctr"/>
          <a:lstStyle/>
          <a:p>
            <a:pPr algn="ctr"/>
            <a:endParaRPr lang="en-US" dirty="0"/>
          </a:p>
        </p:txBody>
      </p:sp>
      <p:sp>
        <p:nvSpPr>
          <p:cNvPr id="10" name="Text Placeholder 6"/>
          <p:cNvSpPr>
            <a:spLocks noGrp="1"/>
          </p:cNvSpPr>
          <p:nvPr>
            <p:ph type="body" sz="quarter" idx="10" hasCustomPrompt="1"/>
          </p:nvPr>
        </p:nvSpPr>
        <p:spPr>
          <a:xfrm>
            <a:off x="0" y="2332792"/>
            <a:ext cx="9144000" cy="501431"/>
          </a:xfrm>
          <a:prstGeom prst="rect">
            <a:avLst/>
          </a:prstGeom>
        </p:spPr>
        <p:txBody>
          <a:bodyPr lIns="57397" tIns="28698" rIns="57397" bIns="28698">
            <a:noAutofit/>
          </a:bodyPr>
          <a:lstStyle>
            <a:lvl1pPr marL="0" indent="0" algn="ctr">
              <a:buNone/>
              <a:defRPr sz="3100" b="1" i="0" baseline="0">
                <a:solidFill>
                  <a:schemeClr val="bg1"/>
                </a:solidFill>
                <a:latin typeface="Arial"/>
                <a:cs typeface="Arial"/>
              </a:defRPr>
            </a:lvl1pPr>
            <a:lvl2pPr>
              <a:defRPr sz="1800" b="1" i="0">
                <a:solidFill>
                  <a:schemeClr val="bg1"/>
                </a:solidFill>
                <a:latin typeface="Arial"/>
                <a:cs typeface="Arial"/>
              </a:defRPr>
            </a:lvl2pPr>
            <a:lvl3pPr>
              <a:defRPr sz="1500" b="1" i="0">
                <a:solidFill>
                  <a:schemeClr val="bg1"/>
                </a:solidFill>
                <a:latin typeface="Arial"/>
                <a:cs typeface="Arial"/>
              </a:defRPr>
            </a:lvl3pPr>
            <a:lvl4pPr>
              <a:defRPr sz="1300" b="1" i="0">
                <a:solidFill>
                  <a:schemeClr val="bg1"/>
                </a:solidFill>
                <a:latin typeface="Arial"/>
                <a:cs typeface="Arial"/>
              </a:defRPr>
            </a:lvl4pPr>
            <a:lvl5pPr>
              <a:defRPr sz="1300" b="1" i="0">
                <a:solidFill>
                  <a:schemeClr val="bg1"/>
                </a:solidFill>
                <a:latin typeface="Arial"/>
                <a:cs typeface="Arial"/>
              </a:defRPr>
            </a:lvl5pPr>
          </a:lstStyle>
          <a:p>
            <a:pPr lvl="0"/>
            <a:r>
              <a:rPr lang="en-US" dirty="0"/>
              <a:t>SECTION TITLE</a:t>
            </a:r>
          </a:p>
        </p:txBody>
      </p:sp>
    </p:spTree>
    <p:extLst>
      <p:ext uri="{BB962C8B-B14F-4D97-AF65-F5344CB8AC3E}">
        <p14:creationId xmlns:p14="http://schemas.microsoft.com/office/powerpoint/2010/main" val="9719472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Only AQ">
    <p:spTree>
      <p:nvGrpSpPr>
        <p:cNvPr id="1" name=""/>
        <p:cNvGrpSpPr/>
        <p:nvPr/>
      </p:nvGrpSpPr>
      <p:grpSpPr>
        <a:xfrm>
          <a:off x="0" y="0"/>
          <a:ext cx="0" cy="0"/>
          <a:chOff x="0" y="0"/>
          <a:chExt cx="0" cy="0"/>
        </a:xfrm>
      </p:grpSpPr>
      <p:sp>
        <p:nvSpPr>
          <p:cNvPr id="3" name="Rectangle 2"/>
          <p:cNvSpPr/>
          <p:nvPr userDrawn="1"/>
        </p:nvSpPr>
        <p:spPr>
          <a:xfrm>
            <a:off x="0" y="0"/>
            <a:ext cx="9144000" cy="571495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57397" tIns="28698" rIns="57397" bIns="28698" rtlCol="0" anchor="ctr"/>
          <a:lstStyle/>
          <a:p>
            <a:pPr algn="ctr"/>
            <a:endParaRPr lang="en-US"/>
          </a:p>
        </p:txBody>
      </p:sp>
      <p:sp>
        <p:nvSpPr>
          <p:cNvPr id="12" name="Content Placeholder 2"/>
          <p:cNvSpPr>
            <a:spLocks noGrp="1"/>
          </p:cNvSpPr>
          <p:nvPr>
            <p:ph idx="13"/>
          </p:nvPr>
        </p:nvSpPr>
        <p:spPr>
          <a:xfrm>
            <a:off x="383582" y="1182965"/>
            <a:ext cx="8392441" cy="3974584"/>
          </a:xfrm>
          <a:prstGeom prst="rect">
            <a:avLst/>
          </a:prstGeom>
        </p:spPr>
        <p:txBody>
          <a:bodyPr lIns="0" tIns="28698" rIns="57397" bIns="28698"/>
          <a:lstStyle>
            <a:lvl1pPr marL="0" indent="0">
              <a:buNone/>
              <a:defRPr sz="1600">
                <a:solidFill>
                  <a:srgbClr val="94D0DF"/>
                </a:solidFill>
                <a:latin typeface="Arial"/>
                <a:cs typeface="Arial"/>
              </a:defRPr>
            </a:lvl1pPr>
            <a:lvl2pPr marL="0" indent="0">
              <a:buFont typeface="Arial"/>
              <a:buNone/>
              <a:defRPr sz="1400">
                <a:solidFill>
                  <a:srgbClr val="6D6D6D"/>
                </a:solidFill>
                <a:latin typeface="Arial"/>
                <a:cs typeface="Arial"/>
              </a:defRPr>
            </a:lvl2pPr>
            <a:lvl3pPr marL="286984">
              <a:defRPr sz="1100">
                <a:solidFill>
                  <a:srgbClr val="6D6D6D"/>
                </a:solidFill>
                <a:latin typeface="Arial"/>
                <a:cs typeface="Arial"/>
              </a:defRPr>
            </a:lvl3pPr>
            <a:lvl4pPr marL="487874">
              <a:defRPr sz="1100">
                <a:solidFill>
                  <a:srgbClr val="6D6D6D"/>
                </a:solidFill>
                <a:latin typeface="Arial"/>
                <a:cs typeface="Arial"/>
              </a:defRPr>
            </a:lvl4pPr>
            <a:lvl5pPr marL="717461" indent="-143492">
              <a:buFont typeface="Arial"/>
              <a:buChar char="•"/>
              <a:defRPr sz="900">
                <a:solidFill>
                  <a:srgbClr val="6D6D6D"/>
                </a:solidFill>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ctrTitle" hasCustomPrompt="1"/>
          </p:nvPr>
        </p:nvSpPr>
        <p:spPr>
          <a:xfrm>
            <a:off x="383581" y="482400"/>
            <a:ext cx="8392442" cy="588759"/>
          </a:xfrm>
        </p:spPr>
        <p:txBody>
          <a:bodyPr>
            <a:normAutofit/>
          </a:bodyPr>
          <a:lstStyle>
            <a:lvl1pPr algn="l">
              <a:defRPr sz="3100" b="1" i="0">
                <a:solidFill>
                  <a:srgbClr val="1AB7DA"/>
                </a:solidFill>
                <a:latin typeface="Arial"/>
                <a:cs typeface="Arial"/>
              </a:defRPr>
            </a:lvl1pPr>
          </a:lstStyle>
          <a:p>
            <a:r>
              <a:rPr lang="en-US" dirty="0"/>
              <a:t>Title Text AQ (Text Only Slide)</a:t>
            </a:r>
          </a:p>
        </p:txBody>
      </p:sp>
      <p:cxnSp>
        <p:nvCxnSpPr>
          <p:cNvPr id="14" name="Straight Connector 13"/>
          <p:cNvCxnSpPr/>
          <p:nvPr userDrawn="1"/>
        </p:nvCxnSpPr>
        <p:spPr>
          <a:xfrm>
            <a:off x="149864" y="5328678"/>
            <a:ext cx="8854421" cy="0"/>
          </a:xfrm>
          <a:prstGeom prst="line">
            <a:avLst/>
          </a:prstGeom>
          <a:ln w="6350" cmpd="sng">
            <a:solidFill>
              <a:srgbClr val="1AB7DA"/>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userDrawn="1"/>
        </p:nvCxnSpPr>
        <p:spPr>
          <a:xfrm rot="10800000">
            <a:off x="149864" y="386273"/>
            <a:ext cx="8854421" cy="0"/>
          </a:xfrm>
          <a:prstGeom prst="line">
            <a:avLst/>
          </a:prstGeom>
          <a:ln w="6350" cmpd="sng">
            <a:solidFill>
              <a:srgbClr val="1AB7DA"/>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12"/>
          </p:nvPr>
        </p:nvSpPr>
        <p:spPr>
          <a:xfrm>
            <a:off x="8455776" y="5328678"/>
            <a:ext cx="548509" cy="386273"/>
          </a:xfrm>
          <a:prstGeom prst="rect">
            <a:avLst/>
          </a:prstGeom>
        </p:spPr>
        <p:txBody>
          <a:bodyPr lIns="57397" tIns="28698" rIns="57397" bIns="28698" anchor="ctr"/>
          <a:lstStyle>
            <a:lvl1pPr>
              <a:defRPr sz="700" b="1" i="0">
                <a:solidFill>
                  <a:srgbClr val="1AB7DA"/>
                </a:solidFill>
                <a:latin typeface="Arial"/>
                <a:cs typeface="Arial"/>
              </a:defRPr>
            </a:lvl1pPr>
          </a:lstStyle>
          <a:p>
            <a:fld id="{31EAA74C-7368-EF47-8F0F-C6759A5A65D8}" type="slidenum">
              <a:rPr lang="en-US" smtClean="0"/>
              <a:pPr/>
              <a:t>‹#›</a:t>
            </a:fld>
            <a:endParaRPr lang="en-US" dirty="0"/>
          </a:p>
        </p:txBody>
      </p:sp>
      <p:pic>
        <p:nvPicPr>
          <p:cNvPr id="11" name="Picture 2" descr="U:\PLANNING\Common\2015 Rebrand with Struck\!Struck Branding and Templates\DEQ Final Logos\Air Quality\ai\PowerPoint Footer Bug AQ.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49865" y="5403491"/>
            <a:ext cx="237753" cy="235334"/>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userDrawn="1"/>
        </p:nvSpPr>
        <p:spPr>
          <a:xfrm>
            <a:off x="7431902" y="5435098"/>
            <a:ext cx="1006963" cy="172119"/>
          </a:xfrm>
          <a:prstGeom prst="rect">
            <a:avLst/>
          </a:prstGeom>
          <a:noFill/>
          <a:ln w="12700" cap="flat">
            <a:noFill/>
            <a:miter lim="400000"/>
          </a:ln>
          <a:effectLst/>
        </p:spPr>
        <p:txBody>
          <a:bodyPr rot="0" spcFirstLastPara="1" vertOverflow="overflow" horzOverflow="overflow" vert="horz" wrap="none" lIns="31887" tIns="31887" rIns="31887" bIns="31887" numCol="1" spcCol="23915" rtlCol="0" anchor="ctr">
            <a:spAutoFit/>
          </a:bodyPr>
          <a:lstStyle/>
          <a:p>
            <a:pPr marL="0" marR="0" lvl="0" indent="0" algn="r" defTabSz="573969" rtl="0" eaLnBrk="1" fontAlgn="auto" latinLnBrk="1" hangingPunct="0">
              <a:lnSpc>
                <a:spcPct val="100000"/>
              </a:lnSpc>
              <a:spcBef>
                <a:spcPts val="0"/>
              </a:spcBef>
              <a:spcAft>
                <a:spcPts val="0"/>
              </a:spcAft>
              <a:buClrTx/>
              <a:buSzTx/>
              <a:buFontTx/>
              <a:buNone/>
              <a:tabLst/>
              <a:defRPr/>
            </a:pPr>
            <a:r>
              <a:rPr kumimoji="0" lang="en-US" sz="700" b="1" i="0" u="none" strike="noStrike" kern="0" cap="none" spc="0" normalizeH="0" baseline="0" noProof="0" dirty="0">
                <a:ln>
                  <a:noFill/>
                </a:ln>
                <a:solidFill>
                  <a:srgbClr val="1AB7DA"/>
                </a:solidFill>
                <a:effectLst/>
                <a:uLnTx/>
                <a:uFillTx/>
                <a:latin typeface="Arial" panose="020B0604020202020204" pitchFamily="34" charset="0"/>
                <a:cs typeface="Arial" panose="020B0604020202020204" pitchFamily="34" charset="0"/>
              </a:rPr>
              <a:t>Division of Air Quality</a:t>
            </a:r>
            <a:endParaRPr kumimoji="0" lang="en-US" sz="700" b="1" i="0" u="none" strike="noStrike" kern="0" cap="none" spc="0" normalizeH="0" baseline="0" noProof="0" dirty="0">
              <a:ln>
                <a:noFill/>
              </a:ln>
              <a:solidFill>
                <a:srgbClr val="1AB7DA"/>
              </a:solidFill>
              <a:effectLst/>
              <a:uLnTx/>
              <a:uFillTx/>
              <a:latin typeface="Georgia" panose="02040502050405020303" pitchFamily="18" charset="0"/>
            </a:endParaRPr>
          </a:p>
        </p:txBody>
      </p:sp>
    </p:spTree>
    <p:extLst>
      <p:ext uri="{BB962C8B-B14F-4D97-AF65-F5344CB8AC3E}">
        <p14:creationId xmlns:p14="http://schemas.microsoft.com/office/powerpoint/2010/main" val="2335208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amp; Image AQ">
    <p:spTree>
      <p:nvGrpSpPr>
        <p:cNvPr id="1" name=""/>
        <p:cNvGrpSpPr/>
        <p:nvPr/>
      </p:nvGrpSpPr>
      <p:grpSpPr>
        <a:xfrm>
          <a:off x="0" y="0"/>
          <a:ext cx="0" cy="0"/>
          <a:chOff x="0" y="0"/>
          <a:chExt cx="0" cy="0"/>
        </a:xfrm>
      </p:grpSpPr>
      <p:sp>
        <p:nvSpPr>
          <p:cNvPr id="10" name="Rectangle 9"/>
          <p:cNvSpPr/>
          <p:nvPr userDrawn="1"/>
        </p:nvSpPr>
        <p:spPr>
          <a:xfrm>
            <a:off x="0" y="0"/>
            <a:ext cx="9144000" cy="571495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57397" tIns="28698" rIns="57397" bIns="28698" rtlCol="0" anchor="ctr"/>
          <a:lstStyle/>
          <a:p>
            <a:pPr algn="ctr"/>
            <a:endParaRPr lang="en-US"/>
          </a:p>
        </p:txBody>
      </p:sp>
      <p:sp>
        <p:nvSpPr>
          <p:cNvPr id="2" name="Title 1"/>
          <p:cNvSpPr>
            <a:spLocks noGrp="1"/>
          </p:cNvSpPr>
          <p:nvPr>
            <p:ph type="ctrTitle" hasCustomPrompt="1"/>
          </p:nvPr>
        </p:nvSpPr>
        <p:spPr>
          <a:xfrm>
            <a:off x="383581" y="482400"/>
            <a:ext cx="8392442" cy="588759"/>
          </a:xfrm>
        </p:spPr>
        <p:txBody>
          <a:bodyPr>
            <a:normAutofit/>
          </a:bodyPr>
          <a:lstStyle>
            <a:lvl1pPr algn="l">
              <a:defRPr sz="3100" b="1" i="0">
                <a:solidFill>
                  <a:srgbClr val="1AB7DA"/>
                </a:solidFill>
                <a:latin typeface="Arial"/>
                <a:cs typeface="Arial"/>
              </a:defRPr>
            </a:lvl1pPr>
          </a:lstStyle>
          <a:p>
            <a:r>
              <a:rPr lang="en-US" dirty="0"/>
              <a:t>Title Text AQ (Image Right Column)</a:t>
            </a:r>
          </a:p>
        </p:txBody>
      </p:sp>
      <p:sp>
        <p:nvSpPr>
          <p:cNvPr id="6" name="Slide Number Placeholder 5"/>
          <p:cNvSpPr>
            <a:spLocks noGrp="1"/>
          </p:cNvSpPr>
          <p:nvPr>
            <p:ph type="sldNum" sz="quarter" idx="12"/>
          </p:nvPr>
        </p:nvSpPr>
        <p:spPr>
          <a:xfrm>
            <a:off x="8455776" y="5328678"/>
            <a:ext cx="548509" cy="386273"/>
          </a:xfrm>
          <a:prstGeom prst="rect">
            <a:avLst/>
          </a:prstGeom>
        </p:spPr>
        <p:txBody>
          <a:bodyPr lIns="57397" tIns="28698" rIns="57397" bIns="28698" anchor="ctr"/>
          <a:lstStyle>
            <a:lvl1pPr>
              <a:defRPr sz="700" b="1" i="0">
                <a:solidFill>
                  <a:srgbClr val="1AB7DA"/>
                </a:solidFill>
                <a:latin typeface="Arial"/>
                <a:cs typeface="Arial"/>
              </a:defRPr>
            </a:lvl1pPr>
          </a:lstStyle>
          <a:p>
            <a:fld id="{31EAA74C-7368-EF47-8F0F-C6759A5A65D8}" type="slidenum">
              <a:rPr lang="en-US" smtClean="0"/>
              <a:pPr/>
              <a:t>‹#›</a:t>
            </a:fld>
            <a:endParaRPr lang="en-US" dirty="0"/>
          </a:p>
        </p:txBody>
      </p:sp>
      <p:cxnSp>
        <p:nvCxnSpPr>
          <p:cNvPr id="14" name="Straight Connector 13"/>
          <p:cNvCxnSpPr/>
          <p:nvPr userDrawn="1"/>
        </p:nvCxnSpPr>
        <p:spPr>
          <a:xfrm>
            <a:off x="149864" y="5328678"/>
            <a:ext cx="8854421" cy="0"/>
          </a:xfrm>
          <a:prstGeom prst="line">
            <a:avLst/>
          </a:prstGeom>
          <a:ln w="6350" cmpd="sng">
            <a:solidFill>
              <a:srgbClr val="1AB7DA"/>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userDrawn="1"/>
        </p:nvCxnSpPr>
        <p:spPr>
          <a:xfrm rot="10800000">
            <a:off x="149864" y="386273"/>
            <a:ext cx="8854421" cy="0"/>
          </a:xfrm>
          <a:prstGeom prst="line">
            <a:avLst/>
          </a:prstGeom>
          <a:ln w="6350" cmpd="sng">
            <a:solidFill>
              <a:srgbClr val="1AB7DA"/>
            </a:solidFill>
          </a:ln>
          <a:effectLst/>
        </p:spPr>
        <p:style>
          <a:lnRef idx="2">
            <a:schemeClr val="accent1"/>
          </a:lnRef>
          <a:fillRef idx="0">
            <a:schemeClr val="accent1"/>
          </a:fillRef>
          <a:effectRef idx="1">
            <a:schemeClr val="accent1"/>
          </a:effectRef>
          <a:fontRef idx="minor">
            <a:schemeClr val="tx1"/>
          </a:fontRef>
        </p:style>
      </p:cxnSp>
      <p:sp>
        <p:nvSpPr>
          <p:cNvPr id="13" name="Content Placeholder 2"/>
          <p:cNvSpPr>
            <a:spLocks noGrp="1"/>
          </p:cNvSpPr>
          <p:nvPr>
            <p:ph idx="14"/>
          </p:nvPr>
        </p:nvSpPr>
        <p:spPr>
          <a:xfrm>
            <a:off x="5782939" y="5080571"/>
            <a:ext cx="2993084" cy="179616"/>
          </a:xfrm>
          <a:prstGeom prst="rect">
            <a:avLst/>
          </a:prstGeom>
        </p:spPr>
        <p:txBody>
          <a:bodyPr lIns="57397" tIns="28698" rIns="57397" bIns="28698"/>
          <a:lstStyle>
            <a:lvl1pPr marL="0" indent="0">
              <a:buNone/>
              <a:defRPr sz="800">
                <a:solidFill>
                  <a:srgbClr val="6D6D6D"/>
                </a:solidFill>
                <a:latin typeface="Arial"/>
                <a:cs typeface="Arial"/>
              </a:defRPr>
            </a:lvl1pPr>
            <a:lvl2pPr marL="466350" indent="-179365">
              <a:buFont typeface="Arial"/>
              <a:buChar char="•"/>
              <a:defRPr sz="1400">
                <a:solidFill>
                  <a:srgbClr val="6D6D6D"/>
                </a:solidFill>
                <a:latin typeface="Arial"/>
                <a:cs typeface="Arial"/>
              </a:defRPr>
            </a:lvl2pPr>
            <a:lvl3pPr marL="573969" indent="0">
              <a:buNone/>
              <a:defRPr sz="1100">
                <a:solidFill>
                  <a:srgbClr val="6D6D6D"/>
                </a:solidFill>
                <a:latin typeface="Arial"/>
                <a:cs typeface="Arial"/>
              </a:defRPr>
            </a:lvl3pPr>
            <a:lvl4pPr>
              <a:defRPr sz="1100">
                <a:solidFill>
                  <a:srgbClr val="6D6D6D"/>
                </a:solidFill>
                <a:latin typeface="Arial"/>
                <a:cs typeface="Arial"/>
              </a:defRPr>
            </a:lvl4pPr>
            <a:lvl5pPr marL="1291430" indent="-143492">
              <a:buFont typeface="Arial"/>
              <a:buChar char="•"/>
              <a:defRPr sz="900">
                <a:solidFill>
                  <a:srgbClr val="6D6D6D"/>
                </a:solidFill>
                <a:latin typeface="Arial"/>
                <a:cs typeface="Arial"/>
              </a:defRPr>
            </a:lvl5pPr>
          </a:lstStyle>
          <a:p>
            <a:pPr lvl="0"/>
            <a:r>
              <a:rPr lang="en-US" dirty="0"/>
              <a:t>Click to edit Master text styles</a:t>
            </a:r>
          </a:p>
        </p:txBody>
      </p:sp>
      <p:sp>
        <p:nvSpPr>
          <p:cNvPr id="15" name="Picture Placeholder 6"/>
          <p:cNvSpPr>
            <a:spLocks noGrp="1"/>
          </p:cNvSpPr>
          <p:nvPr>
            <p:ph type="pic" sz="quarter" idx="15" hasCustomPrompt="1"/>
          </p:nvPr>
        </p:nvSpPr>
        <p:spPr>
          <a:xfrm>
            <a:off x="5850682" y="1182598"/>
            <a:ext cx="2925340" cy="3851786"/>
          </a:xfrm>
          <a:prstGeom prst="rect">
            <a:avLst/>
          </a:prstGeom>
        </p:spPr>
        <p:txBody>
          <a:bodyPr vert="horz" lIns="57397" tIns="28698" rIns="57397" bIns="28698"/>
          <a:lstStyle>
            <a:lvl1pPr>
              <a:defRPr sz="1100" baseline="0"/>
            </a:lvl1pPr>
          </a:lstStyle>
          <a:p>
            <a:r>
              <a:rPr lang="en-US" dirty="0"/>
              <a:t>If you want this frame to constrain your picture, you can click the icon to add a picture. You can also delete this frame and just add your own picture at its own aspect ration. FYI: this frame is approximately 436 pixels by 690 pixels. Higher resolution images might look better when projected (300dpi, for example). For questions, concerns, help, or suggestions, please contact deqweb@utah.gov</a:t>
            </a:r>
          </a:p>
        </p:txBody>
      </p:sp>
      <p:sp>
        <p:nvSpPr>
          <p:cNvPr id="11" name="Content Placeholder 2"/>
          <p:cNvSpPr>
            <a:spLocks noGrp="1"/>
          </p:cNvSpPr>
          <p:nvPr>
            <p:ph idx="13"/>
          </p:nvPr>
        </p:nvSpPr>
        <p:spPr>
          <a:xfrm>
            <a:off x="383583" y="1182965"/>
            <a:ext cx="5313135" cy="3974584"/>
          </a:xfrm>
          <a:prstGeom prst="rect">
            <a:avLst/>
          </a:prstGeom>
        </p:spPr>
        <p:txBody>
          <a:bodyPr lIns="0" tIns="28698" rIns="57397" bIns="28698"/>
          <a:lstStyle>
            <a:lvl1pPr marL="0" indent="0">
              <a:buNone/>
              <a:defRPr sz="1600">
                <a:solidFill>
                  <a:srgbClr val="94D0DF"/>
                </a:solidFill>
                <a:latin typeface="Arial"/>
                <a:cs typeface="Arial"/>
              </a:defRPr>
            </a:lvl1pPr>
            <a:lvl2pPr marL="0" indent="0">
              <a:buFont typeface="Arial"/>
              <a:buNone/>
              <a:defRPr sz="1400">
                <a:solidFill>
                  <a:srgbClr val="6D6D6D"/>
                </a:solidFill>
                <a:latin typeface="Arial"/>
                <a:cs typeface="Arial"/>
              </a:defRPr>
            </a:lvl2pPr>
            <a:lvl3pPr marL="286984">
              <a:defRPr sz="1100">
                <a:solidFill>
                  <a:srgbClr val="6D6D6D"/>
                </a:solidFill>
                <a:latin typeface="Arial"/>
                <a:cs typeface="Arial"/>
              </a:defRPr>
            </a:lvl3pPr>
            <a:lvl4pPr marL="487874">
              <a:defRPr sz="1100">
                <a:solidFill>
                  <a:srgbClr val="6D6D6D"/>
                </a:solidFill>
                <a:latin typeface="Arial"/>
                <a:cs typeface="Arial"/>
              </a:defRPr>
            </a:lvl4pPr>
            <a:lvl5pPr marL="717461" indent="-143492">
              <a:buFont typeface="Arial"/>
              <a:buChar char="•"/>
              <a:defRPr sz="900">
                <a:solidFill>
                  <a:srgbClr val="6D6D6D"/>
                </a:solidFill>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7" name="Picture 2" descr="U:\PLANNING\Common\2015 Rebrand with Struck\!Struck Branding and Templates\DEQ Final Logos\Air Quality\ai\PowerPoint Footer Bug AQ.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49865" y="5403491"/>
            <a:ext cx="237753" cy="235334"/>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p:cNvSpPr txBox="1"/>
          <p:nvPr userDrawn="1"/>
        </p:nvSpPr>
        <p:spPr>
          <a:xfrm>
            <a:off x="7431902" y="5435098"/>
            <a:ext cx="1006963" cy="172119"/>
          </a:xfrm>
          <a:prstGeom prst="rect">
            <a:avLst/>
          </a:prstGeom>
          <a:noFill/>
          <a:ln w="12700" cap="flat">
            <a:noFill/>
            <a:miter lim="400000"/>
          </a:ln>
          <a:effectLst/>
        </p:spPr>
        <p:txBody>
          <a:bodyPr rot="0" spcFirstLastPara="1" vertOverflow="overflow" horzOverflow="overflow" vert="horz" wrap="none" lIns="31887" tIns="31887" rIns="31887" bIns="31887" numCol="1" spcCol="23915" rtlCol="0" anchor="ctr">
            <a:spAutoFit/>
          </a:bodyPr>
          <a:lstStyle/>
          <a:p>
            <a:pPr marL="0" marR="0" lvl="0" indent="0" algn="r" defTabSz="573969" rtl="0" eaLnBrk="1" fontAlgn="auto" latinLnBrk="1" hangingPunct="0">
              <a:lnSpc>
                <a:spcPct val="100000"/>
              </a:lnSpc>
              <a:spcBef>
                <a:spcPts val="0"/>
              </a:spcBef>
              <a:spcAft>
                <a:spcPts val="0"/>
              </a:spcAft>
              <a:buClrTx/>
              <a:buSzTx/>
              <a:buFontTx/>
              <a:buNone/>
              <a:tabLst/>
              <a:defRPr/>
            </a:pPr>
            <a:r>
              <a:rPr kumimoji="0" lang="en-US" sz="700" b="1" i="0" u="none" strike="noStrike" kern="0" cap="none" spc="0" normalizeH="0" baseline="0" noProof="0" dirty="0">
                <a:ln>
                  <a:noFill/>
                </a:ln>
                <a:solidFill>
                  <a:srgbClr val="1AB7DA"/>
                </a:solidFill>
                <a:effectLst/>
                <a:uLnTx/>
                <a:uFillTx/>
                <a:latin typeface="Arial" panose="020B0604020202020204" pitchFamily="34" charset="0"/>
                <a:cs typeface="Arial" panose="020B0604020202020204" pitchFamily="34" charset="0"/>
              </a:rPr>
              <a:t>Division of Air Quality</a:t>
            </a:r>
            <a:endParaRPr kumimoji="0" lang="en-US" sz="700" b="1" i="0" u="none" strike="noStrike" kern="0" cap="none" spc="0" normalizeH="0" baseline="0" noProof="0" dirty="0">
              <a:ln>
                <a:noFill/>
              </a:ln>
              <a:solidFill>
                <a:srgbClr val="1AB7DA"/>
              </a:solidFill>
              <a:effectLst/>
              <a:uLnTx/>
              <a:uFillTx/>
              <a:latin typeface="Georgia" panose="02040502050405020303" pitchFamily="18" charset="0"/>
            </a:endParaRPr>
          </a:p>
        </p:txBody>
      </p:sp>
    </p:spTree>
    <p:extLst>
      <p:ext uri="{BB962C8B-B14F-4D97-AF65-F5344CB8AC3E}">
        <p14:creationId xmlns:p14="http://schemas.microsoft.com/office/powerpoint/2010/main" val="1936013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age Only AQ">
    <p:spTree>
      <p:nvGrpSpPr>
        <p:cNvPr id="1" name=""/>
        <p:cNvGrpSpPr/>
        <p:nvPr/>
      </p:nvGrpSpPr>
      <p:grpSpPr>
        <a:xfrm>
          <a:off x="0" y="0"/>
          <a:ext cx="0" cy="0"/>
          <a:chOff x="0" y="0"/>
          <a:chExt cx="0" cy="0"/>
        </a:xfrm>
      </p:grpSpPr>
      <p:sp>
        <p:nvSpPr>
          <p:cNvPr id="9" name="Rectangle 8"/>
          <p:cNvSpPr/>
          <p:nvPr userDrawn="1"/>
        </p:nvSpPr>
        <p:spPr>
          <a:xfrm>
            <a:off x="0" y="0"/>
            <a:ext cx="9144000" cy="571495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57397" tIns="28698" rIns="57397" bIns="28698" rtlCol="0" anchor="ctr"/>
          <a:lstStyle/>
          <a:p>
            <a:pPr algn="ctr"/>
            <a:endParaRPr lang="en-US"/>
          </a:p>
        </p:txBody>
      </p:sp>
      <p:sp>
        <p:nvSpPr>
          <p:cNvPr id="12" name="Content Placeholder 2"/>
          <p:cNvSpPr>
            <a:spLocks noGrp="1"/>
          </p:cNvSpPr>
          <p:nvPr>
            <p:ph idx="13"/>
          </p:nvPr>
        </p:nvSpPr>
        <p:spPr>
          <a:xfrm>
            <a:off x="315837" y="5080571"/>
            <a:ext cx="8466344" cy="179616"/>
          </a:xfrm>
          <a:prstGeom prst="rect">
            <a:avLst/>
          </a:prstGeom>
        </p:spPr>
        <p:txBody>
          <a:bodyPr lIns="57397" tIns="28698" rIns="57397" bIns="28698"/>
          <a:lstStyle>
            <a:lvl1pPr marL="0" indent="0">
              <a:buNone/>
              <a:defRPr sz="800">
                <a:solidFill>
                  <a:srgbClr val="6D6D6D"/>
                </a:solidFill>
                <a:latin typeface="Arial"/>
                <a:cs typeface="Arial"/>
              </a:defRPr>
            </a:lvl1pPr>
            <a:lvl2pPr marL="466350" indent="-179365">
              <a:buFont typeface="Arial"/>
              <a:buChar char="•"/>
              <a:defRPr sz="1400">
                <a:solidFill>
                  <a:srgbClr val="6D6D6D"/>
                </a:solidFill>
                <a:latin typeface="Arial"/>
                <a:cs typeface="Arial"/>
              </a:defRPr>
            </a:lvl2pPr>
            <a:lvl3pPr marL="573969" indent="0">
              <a:buNone/>
              <a:defRPr sz="1100">
                <a:solidFill>
                  <a:srgbClr val="6D6D6D"/>
                </a:solidFill>
                <a:latin typeface="Arial"/>
                <a:cs typeface="Arial"/>
              </a:defRPr>
            </a:lvl3pPr>
            <a:lvl4pPr>
              <a:defRPr sz="1100">
                <a:solidFill>
                  <a:srgbClr val="6D6D6D"/>
                </a:solidFill>
                <a:latin typeface="Arial"/>
                <a:cs typeface="Arial"/>
              </a:defRPr>
            </a:lvl4pPr>
            <a:lvl5pPr marL="1291430" indent="-143492">
              <a:buFont typeface="Arial"/>
              <a:buChar char="•"/>
              <a:defRPr sz="900">
                <a:solidFill>
                  <a:srgbClr val="6D6D6D"/>
                </a:solidFill>
                <a:latin typeface="Arial"/>
                <a:cs typeface="Arial"/>
              </a:defRPr>
            </a:lvl5pPr>
          </a:lstStyle>
          <a:p>
            <a:pPr lvl="0"/>
            <a:r>
              <a:rPr lang="en-US" dirty="0"/>
              <a:t>Click to edit Master text styles</a:t>
            </a:r>
          </a:p>
        </p:txBody>
      </p:sp>
      <p:sp>
        <p:nvSpPr>
          <p:cNvPr id="2" name="Title 1"/>
          <p:cNvSpPr>
            <a:spLocks noGrp="1"/>
          </p:cNvSpPr>
          <p:nvPr>
            <p:ph type="ctrTitle" hasCustomPrompt="1"/>
          </p:nvPr>
        </p:nvSpPr>
        <p:spPr>
          <a:xfrm>
            <a:off x="383581" y="482400"/>
            <a:ext cx="8392442" cy="588759"/>
          </a:xfrm>
        </p:spPr>
        <p:txBody>
          <a:bodyPr>
            <a:normAutofit/>
          </a:bodyPr>
          <a:lstStyle>
            <a:lvl1pPr algn="l">
              <a:defRPr sz="3100" b="1" i="0">
                <a:solidFill>
                  <a:srgbClr val="1AB7DA"/>
                </a:solidFill>
                <a:latin typeface="Arial"/>
                <a:cs typeface="Arial"/>
              </a:defRPr>
            </a:lvl1pPr>
          </a:lstStyle>
          <a:p>
            <a:r>
              <a:rPr lang="en-US" dirty="0"/>
              <a:t>Title Text AQ (Image Only Slide)</a:t>
            </a:r>
          </a:p>
        </p:txBody>
      </p:sp>
      <p:sp>
        <p:nvSpPr>
          <p:cNvPr id="6" name="Slide Number Placeholder 5"/>
          <p:cNvSpPr>
            <a:spLocks noGrp="1"/>
          </p:cNvSpPr>
          <p:nvPr>
            <p:ph type="sldNum" sz="quarter" idx="12"/>
          </p:nvPr>
        </p:nvSpPr>
        <p:spPr>
          <a:xfrm>
            <a:off x="8455776" y="5328678"/>
            <a:ext cx="548509" cy="386273"/>
          </a:xfrm>
          <a:prstGeom prst="rect">
            <a:avLst/>
          </a:prstGeom>
        </p:spPr>
        <p:txBody>
          <a:bodyPr lIns="57397" tIns="28698" rIns="57397" bIns="28698" anchor="ctr"/>
          <a:lstStyle>
            <a:lvl1pPr>
              <a:defRPr sz="700" b="1" i="0">
                <a:solidFill>
                  <a:srgbClr val="1AB7DA"/>
                </a:solidFill>
                <a:latin typeface="Arial"/>
                <a:cs typeface="Arial"/>
              </a:defRPr>
            </a:lvl1pPr>
          </a:lstStyle>
          <a:p>
            <a:fld id="{31EAA74C-7368-EF47-8F0F-C6759A5A65D8}" type="slidenum">
              <a:rPr lang="en-US" smtClean="0"/>
              <a:pPr/>
              <a:t>‹#›</a:t>
            </a:fld>
            <a:endParaRPr lang="en-US" dirty="0"/>
          </a:p>
        </p:txBody>
      </p:sp>
      <p:cxnSp>
        <p:nvCxnSpPr>
          <p:cNvPr id="14" name="Straight Connector 13"/>
          <p:cNvCxnSpPr/>
          <p:nvPr userDrawn="1"/>
        </p:nvCxnSpPr>
        <p:spPr>
          <a:xfrm>
            <a:off x="149864" y="5328678"/>
            <a:ext cx="8854421" cy="0"/>
          </a:xfrm>
          <a:prstGeom prst="line">
            <a:avLst/>
          </a:prstGeom>
          <a:ln w="6350" cmpd="sng">
            <a:solidFill>
              <a:srgbClr val="1AB7DA"/>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userDrawn="1"/>
        </p:nvCxnSpPr>
        <p:spPr>
          <a:xfrm rot="10800000">
            <a:off x="149864" y="386273"/>
            <a:ext cx="8854421" cy="0"/>
          </a:xfrm>
          <a:prstGeom prst="line">
            <a:avLst/>
          </a:prstGeom>
          <a:ln w="6350" cmpd="sng">
            <a:solidFill>
              <a:srgbClr val="1AB7DA"/>
            </a:solidFill>
          </a:ln>
          <a:effectLst/>
        </p:spPr>
        <p:style>
          <a:lnRef idx="2">
            <a:schemeClr val="accent1"/>
          </a:lnRef>
          <a:fillRef idx="0">
            <a:schemeClr val="accent1"/>
          </a:fillRef>
          <a:effectRef idx="1">
            <a:schemeClr val="accent1"/>
          </a:effectRef>
          <a:fontRef idx="minor">
            <a:schemeClr val="tx1"/>
          </a:fontRef>
        </p:style>
      </p:cxnSp>
      <p:sp>
        <p:nvSpPr>
          <p:cNvPr id="7" name="Picture Placeholder 6"/>
          <p:cNvSpPr>
            <a:spLocks noGrp="1"/>
          </p:cNvSpPr>
          <p:nvPr>
            <p:ph type="pic" sz="quarter" idx="15" hasCustomPrompt="1"/>
          </p:nvPr>
        </p:nvSpPr>
        <p:spPr>
          <a:xfrm>
            <a:off x="383582" y="1182598"/>
            <a:ext cx="8392441" cy="3851786"/>
          </a:xfrm>
          <a:prstGeom prst="rect">
            <a:avLst/>
          </a:prstGeom>
        </p:spPr>
        <p:txBody>
          <a:bodyPr vert="horz" lIns="57397" tIns="28698" rIns="57397" bIns="28698"/>
          <a:lstStyle>
            <a:lvl1pPr>
              <a:defRPr baseline="0"/>
            </a:lvl1pPr>
          </a:lstStyle>
          <a:p>
            <a:r>
              <a:rPr lang="en-US" dirty="0"/>
              <a:t>If you want this frame to constrain your image, you can click the icon to add an image. You can also delete this frame and just add your own image at its own aspect ration. FYI: this frame is approximately 1253 pixels by 690 pixels. Higher resolution images might look better when projected (300dpi, for example). For questions, concerns, help, or suggestions, please contact deqweb@utah.gov</a:t>
            </a:r>
          </a:p>
        </p:txBody>
      </p:sp>
      <p:pic>
        <p:nvPicPr>
          <p:cNvPr id="13" name="Picture 2" descr="U:\PLANNING\Common\2015 Rebrand with Struck\!Struck Branding and Templates\DEQ Final Logos\Air Quality\ai\PowerPoint Footer Bug AQ.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49865" y="5403491"/>
            <a:ext cx="237753" cy="235334"/>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userDrawn="1"/>
        </p:nvSpPr>
        <p:spPr>
          <a:xfrm>
            <a:off x="7431902" y="5435098"/>
            <a:ext cx="1006963" cy="172119"/>
          </a:xfrm>
          <a:prstGeom prst="rect">
            <a:avLst/>
          </a:prstGeom>
          <a:noFill/>
          <a:ln w="12700" cap="flat">
            <a:noFill/>
            <a:miter lim="400000"/>
          </a:ln>
          <a:effectLst/>
        </p:spPr>
        <p:txBody>
          <a:bodyPr rot="0" spcFirstLastPara="1" vertOverflow="overflow" horzOverflow="overflow" vert="horz" wrap="none" lIns="31887" tIns="31887" rIns="31887" bIns="31887" numCol="1" spcCol="23915" rtlCol="0" anchor="ctr">
            <a:spAutoFit/>
          </a:bodyPr>
          <a:lstStyle/>
          <a:p>
            <a:pPr marL="0" marR="0" lvl="0" indent="0" algn="r" defTabSz="573969" rtl="0" eaLnBrk="1" fontAlgn="auto" latinLnBrk="1" hangingPunct="0">
              <a:lnSpc>
                <a:spcPct val="100000"/>
              </a:lnSpc>
              <a:spcBef>
                <a:spcPts val="0"/>
              </a:spcBef>
              <a:spcAft>
                <a:spcPts val="0"/>
              </a:spcAft>
              <a:buClrTx/>
              <a:buSzTx/>
              <a:buFontTx/>
              <a:buNone/>
              <a:tabLst/>
              <a:defRPr/>
            </a:pPr>
            <a:r>
              <a:rPr kumimoji="0" lang="en-US" sz="700" b="1" i="0" u="none" strike="noStrike" kern="0" cap="none" spc="0" normalizeH="0" baseline="0" noProof="0" dirty="0">
                <a:ln>
                  <a:noFill/>
                </a:ln>
                <a:solidFill>
                  <a:srgbClr val="1AB7DA"/>
                </a:solidFill>
                <a:effectLst/>
                <a:uLnTx/>
                <a:uFillTx/>
                <a:latin typeface="Arial" panose="020B0604020202020204" pitchFamily="34" charset="0"/>
                <a:cs typeface="Arial" panose="020B0604020202020204" pitchFamily="34" charset="0"/>
              </a:rPr>
              <a:t>Division of Air Quality</a:t>
            </a:r>
            <a:endParaRPr kumimoji="0" lang="en-US" sz="700" b="1" i="0" u="none" strike="noStrike" kern="0" cap="none" spc="0" normalizeH="0" baseline="0" noProof="0" dirty="0">
              <a:ln>
                <a:noFill/>
              </a:ln>
              <a:solidFill>
                <a:srgbClr val="1AB7DA"/>
              </a:solidFill>
              <a:effectLst/>
              <a:uLnTx/>
              <a:uFillTx/>
              <a:latin typeface="Georgia" panose="02040502050405020303" pitchFamily="18" charset="0"/>
            </a:endParaRPr>
          </a:p>
        </p:txBody>
      </p:sp>
    </p:spTree>
    <p:extLst>
      <p:ext uri="{BB962C8B-B14F-4D97-AF65-F5344CB8AC3E}">
        <p14:creationId xmlns:p14="http://schemas.microsoft.com/office/powerpoint/2010/main" val="39594703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mp; Chart AQ">
    <p:spTree>
      <p:nvGrpSpPr>
        <p:cNvPr id="1" name=""/>
        <p:cNvGrpSpPr/>
        <p:nvPr/>
      </p:nvGrpSpPr>
      <p:grpSpPr>
        <a:xfrm>
          <a:off x="0" y="0"/>
          <a:ext cx="0" cy="0"/>
          <a:chOff x="0" y="0"/>
          <a:chExt cx="0" cy="0"/>
        </a:xfrm>
      </p:grpSpPr>
      <p:sp>
        <p:nvSpPr>
          <p:cNvPr id="10" name="Rectangle 9"/>
          <p:cNvSpPr/>
          <p:nvPr userDrawn="1"/>
        </p:nvSpPr>
        <p:spPr>
          <a:xfrm>
            <a:off x="0" y="0"/>
            <a:ext cx="9144000" cy="571495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57397" tIns="28698" rIns="57397" bIns="28698" rtlCol="0" anchor="ctr"/>
          <a:lstStyle/>
          <a:p>
            <a:pPr algn="ctr"/>
            <a:endParaRPr lang="en-US"/>
          </a:p>
        </p:txBody>
      </p:sp>
      <p:sp>
        <p:nvSpPr>
          <p:cNvPr id="2" name="Title 1"/>
          <p:cNvSpPr>
            <a:spLocks noGrp="1"/>
          </p:cNvSpPr>
          <p:nvPr>
            <p:ph type="ctrTitle" hasCustomPrompt="1"/>
          </p:nvPr>
        </p:nvSpPr>
        <p:spPr>
          <a:xfrm>
            <a:off x="383581" y="482400"/>
            <a:ext cx="8392442" cy="588759"/>
          </a:xfrm>
        </p:spPr>
        <p:txBody>
          <a:bodyPr>
            <a:normAutofit/>
          </a:bodyPr>
          <a:lstStyle>
            <a:lvl1pPr algn="l">
              <a:defRPr sz="3100" b="1" i="0">
                <a:solidFill>
                  <a:srgbClr val="1AB7DA"/>
                </a:solidFill>
                <a:latin typeface="Arial"/>
                <a:cs typeface="Arial"/>
              </a:defRPr>
            </a:lvl1pPr>
          </a:lstStyle>
          <a:p>
            <a:r>
              <a:rPr lang="en-US" dirty="0"/>
              <a:t>Title Text AQ (Right Column Data)</a:t>
            </a:r>
          </a:p>
        </p:txBody>
      </p:sp>
      <p:sp>
        <p:nvSpPr>
          <p:cNvPr id="6" name="Slide Number Placeholder 5"/>
          <p:cNvSpPr>
            <a:spLocks noGrp="1"/>
          </p:cNvSpPr>
          <p:nvPr>
            <p:ph type="sldNum" sz="quarter" idx="12"/>
          </p:nvPr>
        </p:nvSpPr>
        <p:spPr>
          <a:xfrm>
            <a:off x="8455776" y="5328678"/>
            <a:ext cx="548509" cy="386273"/>
          </a:xfrm>
          <a:prstGeom prst="rect">
            <a:avLst/>
          </a:prstGeom>
        </p:spPr>
        <p:txBody>
          <a:bodyPr lIns="57397" tIns="28698" rIns="57397" bIns="28698" anchor="ctr"/>
          <a:lstStyle>
            <a:lvl1pPr>
              <a:defRPr sz="700" b="1" i="0">
                <a:solidFill>
                  <a:srgbClr val="1AB7DA"/>
                </a:solidFill>
                <a:latin typeface="Arial"/>
                <a:cs typeface="Arial"/>
              </a:defRPr>
            </a:lvl1pPr>
          </a:lstStyle>
          <a:p>
            <a:fld id="{31EAA74C-7368-EF47-8F0F-C6759A5A65D8}" type="slidenum">
              <a:rPr lang="en-US" smtClean="0"/>
              <a:pPr/>
              <a:t>‹#›</a:t>
            </a:fld>
            <a:endParaRPr lang="en-US" dirty="0"/>
          </a:p>
        </p:txBody>
      </p:sp>
      <p:cxnSp>
        <p:nvCxnSpPr>
          <p:cNvPr id="14" name="Straight Connector 13"/>
          <p:cNvCxnSpPr/>
          <p:nvPr userDrawn="1"/>
        </p:nvCxnSpPr>
        <p:spPr>
          <a:xfrm>
            <a:off x="149864" y="5328678"/>
            <a:ext cx="8854421" cy="0"/>
          </a:xfrm>
          <a:prstGeom prst="line">
            <a:avLst/>
          </a:prstGeom>
          <a:ln w="6350" cmpd="sng">
            <a:solidFill>
              <a:srgbClr val="1AB7DA"/>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userDrawn="1"/>
        </p:nvCxnSpPr>
        <p:spPr>
          <a:xfrm rot="10800000">
            <a:off x="149864" y="386273"/>
            <a:ext cx="8854421" cy="0"/>
          </a:xfrm>
          <a:prstGeom prst="line">
            <a:avLst/>
          </a:prstGeom>
          <a:ln w="6350" cmpd="sng">
            <a:solidFill>
              <a:srgbClr val="1AB7DA"/>
            </a:solidFill>
          </a:ln>
          <a:effectLst/>
        </p:spPr>
        <p:style>
          <a:lnRef idx="2">
            <a:schemeClr val="accent1"/>
          </a:lnRef>
          <a:fillRef idx="0">
            <a:schemeClr val="accent1"/>
          </a:fillRef>
          <a:effectRef idx="1">
            <a:schemeClr val="accent1"/>
          </a:effectRef>
          <a:fontRef idx="minor">
            <a:schemeClr val="tx1"/>
          </a:fontRef>
        </p:style>
      </p:cxnSp>
      <p:sp>
        <p:nvSpPr>
          <p:cNvPr id="13" name="Content Placeholder 2"/>
          <p:cNvSpPr>
            <a:spLocks noGrp="1"/>
          </p:cNvSpPr>
          <p:nvPr>
            <p:ph idx="14"/>
          </p:nvPr>
        </p:nvSpPr>
        <p:spPr>
          <a:xfrm>
            <a:off x="5782939" y="5080571"/>
            <a:ext cx="2993084" cy="179616"/>
          </a:xfrm>
          <a:prstGeom prst="rect">
            <a:avLst/>
          </a:prstGeom>
        </p:spPr>
        <p:txBody>
          <a:bodyPr lIns="57397" tIns="28698" rIns="57397" bIns="28698"/>
          <a:lstStyle>
            <a:lvl1pPr marL="0" indent="0">
              <a:buNone/>
              <a:defRPr sz="800">
                <a:solidFill>
                  <a:srgbClr val="6D6D6D"/>
                </a:solidFill>
                <a:latin typeface="Arial"/>
                <a:cs typeface="Arial"/>
              </a:defRPr>
            </a:lvl1pPr>
            <a:lvl2pPr marL="466350" indent="-179365">
              <a:buFont typeface="Arial"/>
              <a:buChar char="•"/>
              <a:defRPr sz="1400">
                <a:solidFill>
                  <a:srgbClr val="6D6D6D"/>
                </a:solidFill>
                <a:latin typeface="Arial"/>
                <a:cs typeface="Arial"/>
              </a:defRPr>
            </a:lvl2pPr>
            <a:lvl3pPr marL="573969" indent="0">
              <a:buNone/>
              <a:defRPr sz="1100">
                <a:solidFill>
                  <a:srgbClr val="6D6D6D"/>
                </a:solidFill>
                <a:latin typeface="Arial"/>
                <a:cs typeface="Arial"/>
              </a:defRPr>
            </a:lvl3pPr>
            <a:lvl4pPr>
              <a:defRPr sz="1100">
                <a:solidFill>
                  <a:srgbClr val="6D6D6D"/>
                </a:solidFill>
                <a:latin typeface="Arial"/>
                <a:cs typeface="Arial"/>
              </a:defRPr>
            </a:lvl4pPr>
            <a:lvl5pPr marL="1291430" indent="-143492">
              <a:buFont typeface="Arial"/>
              <a:buChar char="•"/>
              <a:defRPr sz="900">
                <a:solidFill>
                  <a:srgbClr val="6D6D6D"/>
                </a:solidFill>
                <a:latin typeface="Arial"/>
                <a:cs typeface="Arial"/>
              </a:defRPr>
            </a:lvl5pPr>
          </a:lstStyle>
          <a:p>
            <a:pPr lvl="0"/>
            <a:r>
              <a:rPr lang="en-US" dirty="0"/>
              <a:t>Click to edit Master text styles</a:t>
            </a:r>
          </a:p>
        </p:txBody>
      </p:sp>
      <p:sp>
        <p:nvSpPr>
          <p:cNvPr id="4" name="Chart Placeholder 3"/>
          <p:cNvSpPr>
            <a:spLocks noGrp="1"/>
          </p:cNvSpPr>
          <p:nvPr>
            <p:ph type="chart" sz="quarter" idx="16"/>
          </p:nvPr>
        </p:nvSpPr>
        <p:spPr>
          <a:xfrm>
            <a:off x="5851179" y="1182254"/>
            <a:ext cx="2924473" cy="3851858"/>
          </a:xfrm>
          <a:prstGeom prst="rect">
            <a:avLst/>
          </a:prstGeom>
        </p:spPr>
        <p:txBody>
          <a:bodyPr vert="horz" lIns="57397" tIns="28698" rIns="57397" bIns="28698"/>
          <a:lstStyle/>
          <a:p>
            <a:endParaRPr lang="en-US"/>
          </a:p>
        </p:txBody>
      </p:sp>
      <p:sp>
        <p:nvSpPr>
          <p:cNvPr id="11" name="Content Placeholder 2"/>
          <p:cNvSpPr>
            <a:spLocks noGrp="1"/>
          </p:cNvSpPr>
          <p:nvPr>
            <p:ph idx="13"/>
          </p:nvPr>
        </p:nvSpPr>
        <p:spPr>
          <a:xfrm>
            <a:off x="383583" y="1182965"/>
            <a:ext cx="5313135" cy="3974584"/>
          </a:xfrm>
          <a:prstGeom prst="rect">
            <a:avLst/>
          </a:prstGeom>
        </p:spPr>
        <p:txBody>
          <a:bodyPr lIns="0" tIns="28698" rIns="57397" bIns="28698"/>
          <a:lstStyle>
            <a:lvl1pPr marL="0" indent="0">
              <a:buNone/>
              <a:defRPr sz="1600">
                <a:solidFill>
                  <a:srgbClr val="94D0DF"/>
                </a:solidFill>
                <a:latin typeface="Arial"/>
                <a:cs typeface="Arial"/>
              </a:defRPr>
            </a:lvl1pPr>
            <a:lvl2pPr marL="0" indent="0">
              <a:buFont typeface="Arial"/>
              <a:buNone/>
              <a:defRPr sz="1400">
                <a:solidFill>
                  <a:srgbClr val="6D6D6D"/>
                </a:solidFill>
                <a:latin typeface="Arial"/>
                <a:cs typeface="Arial"/>
              </a:defRPr>
            </a:lvl2pPr>
            <a:lvl3pPr marL="286984">
              <a:defRPr sz="1100">
                <a:solidFill>
                  <a:srgbClr val="6D6D6D"/>
                </a:solidFill>
                <a:latin typeface="Arial"/>
                <a:cs typeface="Arial"/>
              </a:defRPr>
            </a:lvl3pPr>
            <a:lvl4pPr marL="487874">
              <a:defRPr sz="1100">
                <a:solidFill>
                  <a:srgbClr val="6D6D6D"/>
                </a:solidFill>
                <a:latin typeface="Arial"/>
                <a:cs typeface="Arial"/>
              </a:defRPr>
            </a:lvl4pPr>
            <a:lvl5pPr marL="717461" indent="-143492">
              <a:buFont typeface="Arial"/>
              <a:buChar char="•"/>
              <a:defRPr sz="900">
                <a:solidFill>
                  <a:srgbClr val="6D6D6D"/>
                </a:solidFill>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6" name="Picture 2" descr="U:\PLANNING\Common\2015 Rebrand with Struck\!Struck Branding and Templates\DEQ Final Logos\Air Quality\ai\PowerPoint Footer Bug AQ.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49865" y="5403491"/>
            <a:ext cx="237753" cy="235334"/>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userDrawn="1"/>
        </p:nvSpPr>
        <p:spPr>
          <a:xfrm>
            <a:off x="7431902" y="5435098"/>
            <a:ext cx="1006963" cy="172119"/>
          </a:xfrm>
          <a:prstGeom prst="rect">
            <a:avLst/>
          </a:prstGeom>
          <a:noFill/>
          <a:ln w="12700" cap="flat">
            <a:noFill/>
            <a:miter lim="400000"/>
          </a:ln>
          <a:effectLst/>
        </p:spPr>
        <p:txBody>
          <a:bodyPr rot="0" spcFirstLastPara="1" vertOverflow="overflow" horzOverflow="overflow" vert="horz" wrap="none" lIns="31887" tIns="31887" rIns="31887" bIns="31887" numCol="1" spcCol="23915" rtlCol="0" anchor="ctr">
            <a:spAutoFit/>
          </a:bodyPr>
          <a:lstStyle/>
          <a:p>
            <a:pPr marL="0" marR="0" lvl="0" indent="0" algn="r" defTabSz="573969" rtl="0" eaLnBrk="1" fontAlgn="auto" latinLnBrk="1" hangingPunct="0">
              <a:lnSpc>
                <a:spcPct val="100000"/>
              </a:lnSpc>
              <a:spcBef>
                <a:spcPts val="0"/>
              </a:spcBef>
              <a:spcAft>
                <a:spcPts val="0"/>
              </a:spcAft>
              <a:buClrTx/>
              <a:buSzTx/>
              <a:buFontTx/>
              <a:buNone/>
              <a:tabLst/>
              <a:defRPr/>
            </a:pPr>
            <a:r>
              <a:rPr kumimoji="0" lang="en-US" sz="700" b="1" i="0" u="none" strike="noStrike" kern="0" cap="none" spc="0" normalizeH="0" baseline="0" noProof="0" dirty="0">
                <a:ln>
                  <a:noFill/>
                </a:ln>
                <a:solidFill>
                  <a:srgbClr val="1AB7DA"/>
                </a:solidFill>
                <a:effectLst/>
                <a:uLnTx/>
                <a:uFillTx/>
                <a:latin typeface="Arial" panose="020B0604020202020204" pitchFamily="34" charset="0"/>
                <a:cs typeface="Arial" panose="020B0604020202020204" pitchFamily="34" charset="0"/>
              </a:rPr>
              <a:t>Division of Air Quality</a:t>
            </a:r>
            <a:endParaRPr kumimoji="0" lang="en-US" sz="700" b="1" i="0" u="none" strike="noStrike" kern="0" cap="none" spc="0" normalizeH="0" baseline="0" noProof="0" dirty="0">
              <a:ln>
                <a:noFill/>
              </a:ln>
              <a:solidFill>
                <a:srgbClr val="1AB7DA"/>
              </a:solidFill>
              <a:effectLst/>
              <a:uLnTx/>
              <a:uFillTx/>
              <a:latin typeface="Georgia" panose="02040502050405020303" pitchFamily="18" charset="0"/>
            </a:endParaRPr>
          </a:p>
        </p:txBody>
      </p:sp>
    </p:spTree>
    <p:extLst>
      <p:ext uri="{BB962C8B-B14F-4D97-AF65-F5344CB8AC3E}">
        <p14:creationId xmlns:p14="http://schemas.microsoft.com/office/powerpoint/2010/main" val="3030584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648" y="2471459"/>
            <a:ext cx="8228707" cy="952500"/>
          </a:xfrm>
          <a:prstGeom prst="rect">
            <a:avLst/>
          </a:prstGeom>
        </p:spPr>
        <p:txBody>
          <a:bodyPr vert="horz" lIns="57397" tIns="28698" rIns="57397" bIns="28698" rtlCol="0" anchor="ctr">
            <a:normAutofit/>
          </a:bodyPr>
          <a:lstStyle/>
          <a:p>
            <a:r>
              <a:rPr lang="en-US" dirty="0"/>
              <a:t>DEQ PowerPoint Master</a:t>
            </a:r>
          </a:p>
        </p:txBody>
      </p:sp>
    </p:spTree>
    <p:extLst>
      <p:ext uri="{BB962C8B-B14F-4D97-AF65-F5344CB8AC3E}">
        <p14:creationId xmlns:p14="http://schemas.microsoft.com/office/powerpoint/2010/main" val="180061808"/>
      </p:ext>
    </p:extLst>
  </p:cSld>
  <p:clrMap bg1="lt1" tx1="dk1" bg2="lt2" tx2="dk2" accent1="accent1" accent2="accent2" accent3="accent3" accent4="accent4" accent5="accent5" accent6="accent6" hlink="hlink" folHlink="folHlink"/>
  <p:sldLayoutIdLst>
    <p:sldLayoutId id="2147483680" r:id="rId1"/>
    <p:sldLayoutId id="2147483696" r:id="rId2"/>
    <p:sldLayoutId id="2147483682" r:id="rId3"/>
    <p:sldLayoutId id="2147483687" r:id="rId4"/>
    <p:sldLayoutId id="2147483718" r:id="rId5"/>
    <p:sldLayoutId id="2147483701" r:id="rId6"/>
    <p:sldLayoutId id="2147483711" r:id="rId7"/>
    <p:sldLayoutId id="2147483702" r:id="rId8"/>
    <p:sldLayoutId id="2147483716" r:id="rId9"/>
    <p:sldLayoutId id="2147483717" r:id="rId10"/>
  </p:sldLayoutIdLst>
  <p:hf hdr="0" ftr="0" dt="0"/>
  <p:txStyles>
    <p:titleStyle>
      <a:lvl1pPr algn="ctr" defTabSz="286984" rtl="0" eaLnBrk="1" latinLnBrk="0" hangingPunct="1">
        <a:spcBef>
          <a:spcPct val="0"/>
        </a:spcBef>
        <a:buNone/>
        <a:defRPr sz="2800" kern="1200">
          <a:solidFill>
            <a:schemeClr val="tx1"/>
          </a:solidFill>
          <a:latin typeface="+mj-lt"/>
          <a:ea typeface="+mj-ea"/>
          <a:cs typeface="+mj-cs"/>
        </a:defRPr>
      </a:lvl1pPr>
    </p:titleStyle>
    <p:bodyStyle>
      <a:lvl1pPr marL="215238" indent="-215238" algn="l" defTabSz="286984" rtl="0" eaLnBrk="1" latinLnBrk="0" hangingPunct="1">
        <a:spcBef>
          <a:spcPct val="20000"/>
        </a:spcBef>
        <a:buFont typeface="Arial"/>
        <a:buChar char="•"/>
        <a:defRPr sz="2000" kern="1200">
          <a:solidFill>
            <a:schemeClr val="tx1"/>
          </a:solidFill>
          <a:latin typeface="+mn-lt"/>
          <a:ea typeface="+mn-ea"/>
          <a:cs typeface="+mn-cs"/>
        </a:defRPr>
      </a:lvl1pPr>
      <a:lvl2pPr marL="466350" indent="-179365" algn="l" defTabSz="286984" rtl="0" eaLnBrk="1" latinLnBrk="0" hangingPunct="1">
        <a:spcBef>
          <a:spcPct val="20000"/>
        </a:spcBef>
        <a:buFont typeface="Arial"/>
        <a:buChar char="–"/>
        <a:defRPr sz="1800" kern="1200">
          <a:solidFill>
            <a:schemeClr val="tx1"/>
          </a:solidFill>
          <a:latin typeface="+mn-lt"/>
          <a:ea typeface="+mn-ea"/>
          <a:cs typeface="+mn-cs"/>
        </a:defRPr>
      </a:lvl2pPr>
      <a:lvl3pPr marL="717461" indent="-143492" algn="l" defTabSz="286984" rtl="0" eaLnBrk="1" latinLnBrk="0" hangingPunct="1">
        <a:spcBef>
          <a:spcPct val="20000"/>
        </a:spcBef>
        <a:buFont typeface="Arial"/>
        <a:buChar char="•"/>
        <a:defRPr sz="1500" kern="1200">
          <a:solidFill>
            <a:schemeClr val="tx1"/>
          </a:solidFill>
          <a:latin typeface="+mn-lt"/>
          <a:ea typeface="+mn-ea"/>
          <a:cs typeface="+mn-cs"/>
        </a:defRPr>
      </a:lvl3pPr>
      <a:lvl4pPr marL="1004446" indent="-143492" algn="l" defTabSz="286984" rtl="0" eaLnBrk="1" latinLnBrk="0" hangingPunct="1">
        <a:spcBef>
          <a:spcPct val="20000"/>
        </a:spcBef>
        <a:buFont typeface="Arial"/>
        <a:buChar char="–"/>
        <a:defRPr sz="1300" kern="1200">
          <a:solidFill>
            <a:schemeClr val="tx1"/>
          </a:solidFill>
          <a:latin typeface="+mn-lt"/>
          <a:ea typeface="+mn-ea"/>
          <a:cs typeface="+mn-cs"/>
        </a:defRPr>
      </a:lvl4pPr>
      <a:lvl5pPr marL="1291430" indent="-143492" algn="l" defTabSz="286984" rtl="0" eaLnBrk="1" latinLnBrk="0" hangingPunct="1">
        <a:spcBef>
          <a:spcPct val="20000"/>
        </a:spcBef>
        <a:buFont typeface="Arial"/>
        <a:buChar char="»"/>
        <a:defRPr sz="1300" kern="1200">
          <a:solidFill>
            <a:schemeClr val="tx1"/>
          </a:solidFill>
          <a:latin typeface="+mn-lt"/>
          <a:ea typeface="+mn-ea"/>
          <a:cs typeface="+mn-cs"/>
        </a:defRPr>
      </a:lvl5pPr>
      <a:lvl6pPr marL="1578414" indent="-143492" algn="l" defTabSz="286984" rtl="0" eaLnBrk="1" latinLnBrk="0" hangingPunct="1">
        <a:spcBef>
          <a:spcPct val="20000"/>
        </a:spcBef>
        <a:buFont typeface="Arial"/>
        <a:buChar char="•"/>
        <a:defRPr sz="1300" kern="1200">
          <a:solidFill>
            <a:schemeClr val="tx1"/>
          </a:solidFill>
          <a:latin typeface="+mn-lt"/>
          <a:ea typeface="+mn-ea"/>
          <a:cs typeface="+mn-cs"/>
        </a:defRPr>
      </a:lvl6pPr>
      <a:lvl7pPr marL="1865399" indent="-143492" algn="l" defTabSz="286984" rtl="0" eaLnBrk="1" latinLnBrk="0" hangingPunct="1">
        <a:spcBef>
          <a:spcPct val="20000"/>
        </a:spcBef>
        <a:buFont typeface="Arial"/>
        <a:buChar char="•"/>
        <a:defRPr sz="1300" kern="1200">
          <a:solidFill>
            <a:schemeClr val="tx1"/>
          </a:solidFill>
          <a:latin typeface="+mn-lt"/>
          <a:ea typeface="+mn-ea"/>
          <a:cs typeface="+mn-cs"/>
        </a:defRPr>
      </a:lvl7pPr>
      <a:lvl8pPr marL="2152383" indent="-143492" algn="l" defTabSz="286984" rtl="0" eaLnBrk="1" latinLnBrk="0" hangingPunct="1">
        <a:spcBef>
          <a:spcPct val="20000"/>
        </a:spcBef>
        <a:buFont typeface="Arial"/>
        <a:buChar char="•"/>
        <a:defRPr sz="1300" kern="1200">
          <a:solidFill>
            <a:schemeClr val="tx1"/>
          </a:solidFill>
          <a:latin typeface="+mn-lt"/>
          <a:ea typeface="+mn-ea"/>
          <a:cs typeface="+mn-cs"/>
        </a:defRPr>
      </a:lvl8pPr>
      <a:lvl9pPr marL="2439368" indent="-143492" algn="l" defTabSz="286984" rtl="0" eaLnBrk="1" latinLnBrk="0" hangingPunct="1">
        <a:spcBef>
          <a:spcPct val="20000"/>
        </a:spcBef>
        <a:buFont typeface="Arial"/>
        <a:buChar char="•"/>
        <a:defRPr sz="1300" kern="1200">
          <a:solidFill>
            <a:schemeClr val="tx1"/>
          </a:solidFill>
          <a:latin typeface="+mn-lt"/>
          <a:ea typeface="+mn-ea"/>
          <a:cs typeface="+mn-cs"/>
        </a:defRPr>
      </a:lvl9pPr>
    </p:bodyStyle>
    <p:otherStyle>
      <a:defPPr>
        <a:defRPr lang="en-US"/>
      </a:defPPr>
      <a:lvl1pPr marL="0" algn="l" defTabSz="286984" rtl="0" eaLnBrk="1" latinLnBrk="0" hangingPunct="1">
        <a:defRPr sz="1100" kern="1200">
          <a:solidFill>
            <a:schemeClr val="tx1"/>
          </a:solidFill>
          <a:latin typeface="+mn-lt"/>
          <a:ea typeface="+mn-ea"/>
          <a:cs typeface="+mn-cs"/>
        </a:defRPr>
      </a:lvl1pPr>
      <a:lvl2pPr marL="286984" algn="l" defTabSz="286984" rtl="0" eaLnBrk="1" latinLnBrk="0" hangingPunct="1">
        <a:defRPr sz="1100" kern="1200">
          <a:solidFill>
            <a:schemeClr val="tx1"/>
          </a:solidFill>
          <a:latin typeface="+mn-lt"/>
          <a:ea typeface="+mn-ea"/>
          <a:cs typeface="+mn-cs"/>
        </a:defRPr>
      </a:lvl2pPr>
      <a:lvl3pPr marL="573969" algn="l" defTabSz="286984" rtl="0" eaLnBrk="1" latinLnBrk="0" hangingPunct="1">
        <a:defRPr sz="1100" kern="1200">
          <a:solidFill>
            <a:schemeClr val="tx1"/>
          </a:solidFill>
          <a:latin typeface="+mn-lt"/>
          <a:ea typeface="+mn-ea"/>
          <a:cs typeface="+mn-cs"/>
        </a:defRPr>
      </a:lvl3pPr>
      <a:lvl4pPr marL="860953" algn="l" defTabSz="286984" rtl="0" eaLnBrk="1" latinLnBrk="0" hangingPunct="1">
        <a:defRPr sz="1100" kern="1200">
          <a:solidFill>
            <a:schemeClr val="tx1"/>
          </a:solidFill>
          <a:latin typeface="+mn-lt"/>
          <a:ea typeface="+mn-ea"/>
          <a:cs typeface="+mn-cs"/>
        </a:defRPr>
      </a:lvl4pPr>
      <a:lvl5pPr marL="1147938" algn="l" defTabSz="286984" rtl="0" eaLnBrk="1" latinLnBrk="0" hangingPunct="1">
        <a:defRPr sz="1100" kern="1200">
          <a:solidFill>
            <a:schemeClr val="tx1"/>
          </a:solidFill>
          <a:latin typeface="+mn-lt"/>
          <a:ea typeface="+mn-ea"/>
          <a:cs typeface="+mn-cs"/>
        </a:defRPr>
      </a:lvl5pPr>
      <a:lvl6pPr marL="1434922" algn="l" defTabSz="286984" rtl="0" eaLnBrk="1" latinLnBrk="0" hangingPunct="1">
        <a:defRPr sz="1100" kern="1200">
          <a:solidFill>
            <a:schemeClr val="tx1"/>
          </a:solidFill>
          <a:latin typeface="+mn-lt"/>
          <a:ea typeface="+mn-ea"/>
          <a:cs typeface="+mn-cs"/>
        </a:defRPr>
      </a:lvl6pPr>
      <a:lvl7pPr marL="1721907" algn="l" defTabSz="286984" rtl="0" eaLnBrk="1" latinLnBrk="0" hangingPunct="1">
        <a:defRPr sz="1100" kern="1200">
          <a:solidFill>
            <a:schemeClr val="tx1"/>
          </a:solidFill>
          <a:latin typeface="+mn-lt"/>
          <a:ea typeface="+mn-ea"/>
          <a:cs typeface="+mn-cs"/>
        </a:defRPr>
      </a:lvl7pPr>
      <a:lvl8pPr marL="2008891" algn="l" defTabSz="286984" rtl="0" eaLnBrk="1" latinLnBrk="0" hangingPunct="1">
        <a:defRPr sz="1100" kern="1200">
          <a:solidFill>
            <a:schemeClr val="tx1"/>
          </a:solidFill>
          <a:latin typeface="+mn-lt"/>
          <a:ea typeface="+mn-ea"/>
          <a:cs typeface="+mn-cs"/>
        </a:defRPr>
      </a:lvl8pPr>
      <a:lvl9pPr marL="2295876" algn="l" defTabSz="286984" rtl="0" eaLnBrk="1" latinLnBrk="0" hangingPunct="1">
        <a:defRPr sz="11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648" y="228823"/>
            <a:ext cx="8228707" cy="952500"/>
          </a:xfrm>
          <a:prstGeom prst="rect">
            <a:avLst/>
          </a:prstGeom>
        </p:spPr>
        <p:txBody>
          <a:bodyPr vert="horz" lIns="57397" tIns="28698" rIns="57397" bIns="28698" rtlCol="0" anchor="ctr">
            <a:normAutofit/>
          </a:bodyPr>
          <a:lstStyle/>
          <a:p>
            <a:r>
              <a:rPr lang="en-US"/>
              <a:t>Click to edit Master title style</a:t>
            </a:r>
          </a:p>
        </p:txBody>
      </p:sp>
      <p:sp>
        <p:nvSpPr>
          <p:cNvPr id="3" name="Text Placeholder 2"/>
          <p:cNvSpPr>
            <a:spLocks noGrp="1"/>
          </p:cNvSpPr>
          <p:nvPr>
            <p:ph type="body" idx="1"/>
          </p:nvPr>
        </p:nvSpPr>
        <p:spPr>
          <a:xfrm>
            <a:off x="457648" y="1333873"/>
            <a:ext cx="8228707" cy="3770932"/>
          </a:xfrm>
          <a:prstGeom prst="rect">
            <a:avLst/>
          </a:prstGeom>
        </p:spPr>
        <p:txBody>
          <a:bodyPr vert="horz" lIns="57397" tIns="28698" rIns="57397" bIns="2869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647" y="5297351"/>
            <a:ext cx="2133079" cy="304167"/>
          </a:xfrm>
          <a:prstGeom prst="rect">
            <a:avLst/>
          </a:prstGeom>
        </p:spPr>
        <p:txBody>
          <a:bodyPr vert="horz" lIns="57397" tIns="28698" rIns="57397" bIns="28698" rtlCol="0" anchor="ctr"/>
          <a:lstStyle>
            <a:lvl1pPr algn="l">
              <a:defRPr sz="8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76" y="5297351"/>
            <a:ext cx="2895451" cy="304167"/>
          </a:xfrm>
          <a:prstGeom prst="rect">
            <a:avLst/>
          </a:prstGeom>
        </p:spPr>
        <p:txBody>
          <a:bodyPr vert="horz" lIns="57397" tIns="28698" rIns="57397" bIns="28698"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76" y="5297351"/>
            <a:ext cx="2133079" cy="304167"/>
          </a:xfrm>
          <a:prstGeom prst="rect">
            <a:avLst/>
          </a:prstGeom>
        </p:spPr>
        <p:txBody>
          <a:bodyPr vert="horz" lIns="57397" tIns="28698" rIns="57397" bIns="28698" rtlCol="0" anchor="ctr"/>
          <a:lstStyle>
            <a:lvl1pPr algn="r">
              <a:defRPr sz="800">
                <a:solidFill>
                  <a:schemeClr val="tx1">
                    <a:tint val="75000"/>
                  </a:schemeClr>
                </a:solidFill>
              </a:defRPr>
            </a:lvl1pPr>
          </a:lstStyle>
          <a:p>
            <a:fld id="{99F0BE08-E9C6-4E21-9ED1-B73EC59A4F7F}" type="slidenum">
              <a:rPr lang="en-US" smtClean="0"/>
              <a:t>‹#›</a:t>
            </a:fld>
            <a:endParaRPr lang="en-US"/>
          </a:p>
        </p:txBody>
      </p:sp>
    </p:spTree>
    <p:extLst>
      <p:ext uri="{BB962C8B-B14F-4D97-AF65-F5344CB8AC3E}">
        <p14:creationId xmlns:p14="http://schemas.microsoft.com/office/powerpoint/2010/main" val="511222750"/>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Lst>
  <p:hf hdr="0" ftr="0" dt="0"/>
  <p:txStyles>
    <p:titleStyle>
      <a:lvl1pPr algn="ctr" defTabSz="573969" rtl="0" eaLnBrk="1" latinLnBrk="0" hangingPunct="1">
        <a:spcBef>
          <a:spcPct val="0"/>
        </a:spcBef>
        <a:buNone/>
        <a:defRPr sz="2800" kern="1200">
          <a:solidFill>
            <a:schemeClr val="tx1"/>
          </a:solidFill>
          <a:latin typeface="+mj-lt"/>
          <a:ea typeface="+mj-ea"/>
          <a:cs typeface="+mj-cs"/>
        </a:defRPr>
      </a:lvl1pPr>
    </p:titleStyle>
    <p:bodyStyle>
      <a:lvl1pPr marL="215238" indent="-215238" algn="l" defTabSz="573969"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1pPr>
      <a:lvl2pPr marL="466350" indent="-179365" algn="l" defTabSz="573969"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717461" indent="-143492" algn="l" defTabSz="57396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3pPr>
      <a:lvl4pPr marL="1004446" indent="-143492" algn="l" defTabSz="573969" rtl="0" eaLnBrk="1" latinLnBrk="0" hangingPunct="1">
        <a:spcBef>
          <a:spcPct val="20000"/>
        </a:spcBef>
        <a:buFont typeface="Arial" panose="020B0604020202020204" pitchFamily="34" charset="0"/>
        <a:buChar char="–"/>
        <a:defRPr sz="1300" kern="1200">
          <a:solidFill>
            <a:schemeClr val="tx1"/>
          </a:solidFill>
          <a:latin typeface="+mn-lt"/>
          <a:ea typeface="+mn-ea"/>
          <a:cs typeface="+mn-cs"/>
        </a:defRPr>
      </a:lvl4pPr>
      <a:lvl5pPr marL="1291430" indent="-143492" algn="l" defTabSz="573969" rtl="0" eaLnBrk="1" latinLnBrk="0" hangingPunct="1">
        <a:spcBef>
          <a:spcPct val="20000"/>
        </a:spcBef>
        <a:buFont typeface="Arial" panose="020B0604020202020204" pitchFamily="34" charset="0"/>
        <a:buChar char="»"/>
        <a:defRPr sz="1300" kern="1200">
          <a:solidFill>
            <a:schemeClr val="tx1"/>
          </a:solidFill>
          <a:latin typeface="+mn-lt"/>
          <a:ea typeface="+mn-ea"/>
          <a:cs typeface="+mn-cs"/>
        </a:defRPr>
      </a:lvl5pPr>
      <a:lvl6pPr marL="1578414" indent="-143492" algn="l" defTabSz="573969" rtl="0" eaLnBrk="1" latinLnBrk="0" hangingPunct="1">
        <a:spcBef>
          <a:spcPct val="20000"/>
        </a:spcBef>
        <a:buFont typeface="Arial" panose="020B0604020202020204" pitchFamily="34" charset="0"/>
        <a:buChar char="•"/>
        <a:defRPr sz="1300" kern="1200">
          <a:solidFill>
            <a:schemeClr val="tx1"/>
          </a:solidFill>
          <a:latin typeface="+mn-lt"/>
          <a:ea typeface="+mn-ea"/>
          <a:cs typeface="+mn-cs"/>
        </a:defRPr>
      </a:lvl6pPr>
      <a:lvl7pPr marL="1865399" indent="-143492" algn="l" defTabSz="573969" rtl="0" eaLnBrk="1" latinLnBrk="0" hangingPunct="1">
        <a:spcBef>
          <a:spcPct val="20000"/>
        </a:spcBef>
        <a:buFont typeface="Arial" panose="020B0604020202020204" pitchFamily="34" charset="0"/>
        <a:buChar char="•"/>
        <a:defRPr sz="1300" kern="1200">
          <a:solidFill>
            <a:schemeClr val="tx1"/>
          </a:solidFill>
          <a:latin typeface="+mn-lt"/>
          <a:ea typeface="+mn-ea"/>
          <a:cs typeface="+mn-cs"/>
        </a:defRPr>
      </a:lvl7pPr>
      <a:lvl8pPr marL="2152383" indent="-143492" algn="l" defTabSz="573969" rtl="0" eaLnBrk="1" latinLnBrk="0" hangingPunct="1">
        <a:spcBef>
          <a:spcPct val="20000"/>
        </a:spcBef>
        <a:buFont typeface="Arial" panose="020B0604020202020204" pitchFamily="34" charset="0"/>
        <a:buChar char="•"/>
        <a:defRPr sz="1300" kern="1200">
          <a:solidFill>
            <a:schemeClr val="tx1"/>
          </a:solidFill>
          <a:latin typeface="+mn-lt"/>
          <a:ea typeface="+mn-ea"/>
          <a:cs typeface="+mn-cs"/>
        </a:defRPr>
      </a:lvl8pPr>
      <a:lvl9pPr marL="2439368" indent="-143492" algn="l" defTabSz="573969" rtl="0" eaLnBrk="1" latinLnBrk="0" hangingPunct="1">
        <a:spcBef>
          <a:spcPct val="20000"/>
        </a:spcBef>
        <a:buFont typeface="Arial" panose="020B0604020202020204" pitchFamily="34" charset="0"/>
        <a:buChar char="•"/>
        <a:defRPr sz="1300" kern="1200">
          <a:solidFill>
            <a:schemeClr val="tx1"/>
          </a:solidFill>
          <a:latin typeface="+mn-lt"/>
          <a:ea typeface="+mn-ea"/>
          <a:cs typeface="+mn-cs"/>
        </a:defRPr>
      </a:lvl9pPr>
    </p:bodyStyle>
    <p:otherStyle>
      <a:defPPr>
        <a:defRPr lang="en-US"/>
      </a:defPPr>
      <a:lvl1pPr marL="0" algn="l" defTabSz="573969" rtl="0" eaLnBrk="1" latinLnBrk="0" hangingPunct="1">
        <a:defRPr sz="1100" kern="1200">
          <a:solidFill>
            <a:schemeClr val="tx1"/>
          </a:solidFill>
          <a:latin typeface="+mn-lt"/>
          <a:ea typeface="+mn-ea"/>
          <a:cs typeface="+mn-cs"/>
        </a:defRPr>
      </a:lvl1pPr>
      <a:lvl2pPr marL="286984" algn="l" defTabSz="573969" rtl="0" eaLnBrk="1" latinLnBrk="0" hangingPunct="1">
        <a:defRPr sz="1100" kern="1200">
          <a:solidFill>
            <a:schemeClr val="tx1"/>
          </a:solidFill>
          <a:latin typeface="+mn-lt"/>
          <a:ea typeface="+mn-ea"/>
          <a:cs typeface="+mn-cs"/>
        </a:defRPr>
      </a:lvl2pPr>
      <a:lvl3pPr marL="573969" algn="l" defTabSz="573969" rtl="0" eaLnBrk="1" latinLnBrk="0" hangingPunct="1">
        <a:defRPr sz="1100" kern="1200">
          <a:solidFill>
            <a:schemeClr val="tx1"/>
          </a:solidFill>
          <a:latin typeface="+mn-lt"/>
          <a:ea typeface="+mn-ea"/>
          <a:cs typeface="+mn-cs"/>
        </a:defRPr>
      </a:lvl3pPr>
      <a:lvl4pPr marL="860953" algn="l" defTabSz="573969" rtl="0" eaLnBrk="1" latinLnBrk="0" hangingPunct="1">
        <a:defRPr sz="1100" kern="1200">
          <a:solidFill>
            <a:schemeClr val="tx1"/>
          </a:solidFill>
          <a:latin typeface="+mn-lt"/>
          <a:ea typeface="+mn-ea"/>
          <a:cs typeface="+mn-cs"/>
        </a:defRPr>
      </a:lvl4pPr>
      <a:lvl5pPr marL="1147938" algn="l" defTabSz="573969" rtl="0" eaLnBrk="1" latinLnBrk="0" hangingPunct="1">
        <a:defRPr sz="1100" kern="1200">
          <a:solidFill>
            <a:schemeClr val="tx1"/>
          </a:solidFill>
          <a:latin typeface="+mn-lt"/>
          <a:ea typeface="+mn-ea"/>
          <a:cs typeface="+mn-cs"/>
        </a:defRPr>
      </a:lvl5pPr>
      <a:lvl6pPr marL="1434922" algn="l" defTabSz="573969" rtl="0" eaLnBrk="1" latinLnBrk="0" hangingPunct="1">
        <a:defRPr sz="1100" kern="1200">
          <a:solidFill>
            <a:schemeClr val="tx1"/>
          </a:solidFill>
          <a:latin typeface="+mn-lt"/>
          <a:ea typeface="+mn-ea"/>
          <a:cs typeface="+mn-cs"/>
        </a:defRPr>
      </a:lvl6pPr>
      <a:lvl7pPr marL="1721907" algn="l" defTabSz="573969" rtl="0" eaLnBrk="1" latinLnBrk="0" hangingPunct="1">
        <a:defRPr sz="1100" kern="1200">
          <a:solidFill>
            <a:schemeClr val="tx1"/>
          </a:solidFill>
          <a:latin typeface="+mn-lt"/>
          <a:ea typeface="+mn-ea"/>
          <a:cs typeface="+mn-cs"/>
        </a:defRPr>
      </a:lvl7pPr>
      <a:lvl8pPr marL="2008891" algn="l" defTabSz="573969" rtl="0" eaLnBrk="1" latinLnBrk="0" hangingPunct="1">
        <a:defRPr sz="1100" kern="1200">
          <a:solidFill>
            <a:schemeClr val="tx1"/>
          </a:solidFill>
          <a:latin typeface="+mn-lt"/>
          <a:ea typeface="+mn-ea"/>
          <a:cs typeface="+mn-cs"/>
        </a:defRPr>
      </a:lvl8pPr>
      <a:lvl9pPr marL="2295876" algn="l" defTabSz="573969" rtl="0" eaLnBrk="1" latinLnBrk="0" hangingPunct="1">
        <a:defRPr sz="1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normAutofit/>
          </a:bodyPr>
          <a:lstStyle/>
          <a:p>
            <a:r>
              <a:rPr lang="en-US" dirty="0"/>
              <a:t>Air Quality Update</a:t>
            </a:r>
          </a:p>
        </p:txBody>
      </p:sp>
      <p:sp>
        <p:nvSpPr>
          <p:cNvPr id="4" name="Slide Number Placeholder 3"/>
          <p:cNvSpPr>
            <a:spLocks noGrp="1"/>
          </p:cNvSpPr>
          <p:nvPr>
            <p:ph type="sldNum" sz="quarter" idx="12"/>
          </p:nvPr>
        </p:nvSpPr>
        <p:spPr/>
        <p:txBody>
          <a:bodyPr/>
          <a:lstStyle/>
          <a:p>
            <a:fld id="{31EAA74C-7368-EF47-8F0F-C6759A5A65D8}" type="slidenum">
              <a:rPr lang="en-US" smtClean="0"/>
              <a:pPr/>
              <a:t>1</a:t>
            </a:fld>
            <a:endParaRPr lang="en-US" dirty="0"/>
          </a:p>
        </p:txBody>
      </p:sp>
      <p:sp>
        <p:nvSpPr>
          <p:cNvPr id="8" name="Content Placeholder 7"/>
          <p:cNvSpPr>
            <a:spLocks noGrp="1"/>
          </p:cNvSpPr>
          <p:nvPr>
            <p:ph idx="14"/>
          </p:nvPr>
        </p:nvSpPr>
        <p:spPr/>
        <p:txBody>
          <a:bodyPr/>
          <a:lstStyle/>
          <a:p>
            <a:endParaRPr lang="en-US"/>
          </a:p>
        </p:txBody>
      </p:sp>
      <p:sp>
        <p:nvSpPr>
          <p:cNvPr id="7" name="Content Placeholder 6"/>
          <p:cNvSpPr>
            <a:spLocks noGrp="1"/>
          </p:cNvSpPr>
          <p:nvPr>
            <p:ph idx="13"/>
          </p:nvPr>
        </p:nvSpPr>
        <p:spPr>
          <a:xfrm>
            <a:off x="383581" y="1285604"/>
            <a:ext cx="2563912" cy="3974584"/>
          </a:xfrm>
        </p:spPr>
        <p:txBody>
          <a:bodyPr/>
          <a:lstStyle/>
          <a:p>
            <a:r>
              <a:rPr lang="en-US" sz="1800" b="1" dirty="0">
                <a:solidFill>
                  <a:schemeClr val="bg1">
                    <a:lumMod val="50000"/>
                  </a:schemeClr>
                </a:solidFill>
              </a:rPr>
              <a:t>Non-attainment</a:t>
            </a:r>
          </a:p>
          <a:p>
            <a:r>
              <a:rPr lang="en-US" sz="1500" dirty="0">
                <a:solidFill>
                  <a:srgbClr val="6D6D6D"/>
                </a:solidFill>
              </a:rPr>
              <a:t>Focused on meeting federal air quality standards through planning, permitting and compliance</a:t>
            </a:r>
          </a:p>
          <a:p>
            <a:endParaRPr lang="en-US" sz="1500" dirty="0">
              <a:solidFill>
                <a:srgbClr val="6D6D6D"/>
              </a:solidFill>
            </a:endParaRPr>
          </a:p>
          <a:p>
            <a:r>
              <a:rPr lang="en-US" sz="1500" b="1" dirty="0">
                <a:solidFill>
                  <a:srgbClr val="6D6D6D"/>
                </a:solidFill>
              </a:rPr>
              <a:t>Serious State </a:t>
            </a:r>
            <a:r>
              <a:rPr lang="en-US" sz="1500" dirty="0">
                <a:solidFill>
                  <a:srgbClr val="6D6D6D"/>
                </a:solidFill>
              </a:rPr>
              <a:t>Implementation Plan for Salt Lake Non-attainment area</a:t>
            </a:r>
          </a:p>
          <a:p>
            <a:endParaRPr lang="en-US" sz="1500" dirty="0">
              <a:solidFill>
                <a:srgbClr val="6D6D6D"/>
              </a:solidFill>
            </a:endParaRPr>
          </a:p>
          <a:p>
            <a:r>
              <a:rPr lang="en-US" sz="1500" b="1" dirty="0">
                <a:solidFill>
                  <a:srgbClr val="6D6D6D"/>
                </a:solidFill>
              </a:rPr>
              <a:t>Clean Data </a:t>
            </a:r>
            <a:r>
              <a:rPr lang="en-US" sz="1500" dirty="0">
                <a:solidFill>
                  <a:srgbClr val="6D6D6D"/>
                </a:solidFill>
              </a:rPr>
              <a:t>Determinations for Logan,  Provo and Salt Lake (pending) Non-attainment areas</a:t>
            </a:r>
          </a:p>
          <a:p>
            <a:endParaRPr lang="en-US" sz="900" dirty="0">
              <a:solidFill>
                <a:srgbClr val="6D6D6D"/>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7325" y="1285603"/>
            <a:ext cx="6071949" cy="3794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436167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0F690D0-6586-DE4E-87D2-920220601D7A}"/>
              </a:ext>
            </a:extLst>
          </p:cNvPr>
          <p:cNvSpPr>
            <a:spLocks noGrp="1"/>
          </p:cNvSpPr>
          <p:nvPr>
            <p:ph type="sldNum" sz="quarter" idx="12"/>
          </p:nvPr>
        </p:nvSpPr>
        <p:spPr/>
        <p:txBody>
          <a:bodyPr/>
          <a:lstStyle/>
          <a:p>
            <a:fld id="{99F0BE08-E9C6-4E21-9ED1-B73EC59A4F7F}" type="slidenum">
              <a:rPr lang="en-US" smtClean="0"/>
              <a:t>2</a:t>
            </a:fld>
            <a:endParaRPr lang="en-US"/>
          </a:p>
        </p:txBody>
      </p:sp>
      <p:pic>
        <p:nvPicPr>
          <p:cNvPr id="3" name="Picture 2">
            <a:extLst>
              <a:ext uri="{FF2B5EF4-FFF2-40B4-BE49-F238E27FC236}">
                <a16:creationId xmlns:a16="http://schemas.microsoft.com/office/drawing/2014/main" id="{C42DCE54-E9B4-4342-8CED-860DB23014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583" y="63316"/>
            <a:ext cx="9042692" cy="56516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816917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0F690D0-6586-DE4E-87D2-920220601D7A}"/>
              </a:ext>
            </a:extLst>
          </p:cNvPr>
          <p:cNvSpPr>
            <a:spLocks noGrp="1"/>
          </p:cNvSpPr>
          <p:nvPr>
            <p:ph type="sldNum" sz="quarter" idx="12"/>
          </p:nvPr>
        </p:nvSpPr>
        <p:spPr/>
        <p:txBody>
          <a:bodyPr/>
          <a:lstStyle/>
          <a:p>
            <a:fld id="{99F0BE08-E9C6-4E21-9ED1-B73EC59A4F7F}" type="slidenum">
              <a:rPr lang="en-US" smtClean="0"/>
              <a:t>3</a:t>
            </a:fld>
            <a:endParaRPr lang="en-US"/>
          </a:p>
        </p:txBody>
      </p:sp>
      <p:pic>
        <p:nvPicPr>
          <p:cNvPr id="3" name="Picture 2">
            <a:extLst>
              <a:ext uri="{FF2B5EF4-FFF2-40B4-BE49-F238E27FC236}">
                <a16:creationId xmlns:a16="http://schemas.microsoft.com/office/drawing/2014/main" id="{C42DCE54-E9B4-4342-8CED-860DB23014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583" y="63316"/>
            <a:ext cx="9042692" cy="56516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6" name="Group 5">
            <a:extLst>
              <a:ext uri="{FF2B5EF4-FFF2-40B4-BE49-F238E27FC236}">
                <a16:creationId xmlns:a16="http://schemas.microsoft.com/office/drawing/2014/main" id="{28C30425-58FA-574D-A986-E0613200E5E1}"/>
              </a:ext>
            </a:extLst>
          </p:cNvPr>
          <p:cNvGrpSpPr/>
          <p:nvPr/>
        </p:nvGrpSpPr>
        <p:grpSpPr>
          <a:xfrm>
            <a:off x="3214033" y="2943697"/>
            <a:ext cx="215900" cy="261610"/>
            <a:chOff x="1533526" y="1147483"/>
            <a:chExt cx="215900" cy="261610"/>
          </a:xfrm>
        </p:grpSpPr>
        <p:sp>
          <p:nvSpPr>
            <p:cNvPr id="7" name="Oval 6">
              <a:extLst>
                <a:ext uri="{FF2B5EF4-FFF2-40B4-BE49-F238E27FC236}">
                  <a16:creationId xmlns:a16="http://schemas.microsoft.com/office/drawing/2014/main" id="{1AB91B61-2ACD-3E4E-B4DA-39C791E831C6}"/>
                </a:ext>
              </a:extLst>
            </p:cNvPr>
            <p:cNvSpPr/>
            <p:nvPr/>
          </p:nvSpPr>
          <p:spPr>
            <a:xfrm>
              <a:off x="1533526" y="1196975"/>
              <a:ext cx="215900" cy="17145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717E908-B4AC-EC4F-947A-7E6DBF3EC011}"/>
                </a:ext>
              </a:extLst>
            </p:cNvPr>
            <p:cNvSpPr txBox="1"/>
            <p:nvPr/>
          </p:nvSpPr>
          <p:spPr>
            <a:xfrm>
              <a:off x="1581150" y="1147483"/>
              <a:ext cx="136616" cy="261610"/>
            </a:xfrm>
            <a:prstGeom prst="rect">
              <a:avLst/>
            </a:prstGeom>
            <a:noFill/>
          </p:spPr>
          <p:txBody>
            <a:bodyPr wrap="square" rtlCol="0">
              <a:spAutoFit/>
            </a:bodyPr>
            <a:lstStyle/>
            <a:p>
              <a:r>
                <a:rPr lang="en-US" sz="1100" dirty="0">
                  <a:solidFill>
                    <a:schemeClr val="bg1"/>
                  </a:solidFill>
                </a:rPr>
                <a:t>3</a:t>
              </a:r>
            </a:p>
          </p:txBody>
        </p:sp>
      </p:grpSp>
      <p:grpSp>
        <p:nvGrpSpPr>
          <p:cNvPr id="9" name="Group 8">
            <a:extLst>
              <a:ext uri="{FF2B5EF4-FFF2-40B4-BE49-F238E27FC236}">
                <a16:creationId xmlns:a16="http://schemas.microsoft.com/office/drawing/2014/main" id="{0EB40A81-CBB1-F048-9916-07E7ED4A0E7F}"/>
              </a:ext>
            </a:extLst>
          </p:cNvPr>
          <p:cNvGrpSpPr/>
          <p:nvPr/>
        </p:nvGrpSpPr>
        <p:grpSpPr>
          <a:xfrm>
            <a:off x="2879953" y="3057572"/>
            <a:ext cx="215900" cy="261610"/>
            <a:chOff x="1990726" y="1604683"/>
            <a:chExt cx="215900" cy="261610"/>
          </a:xfrm>
        </p:grpSpPr>
        <p:sp>
          <p:nvSpPr>
            <p:cNvPr id="10" name="Oval 9">
              <a:extLst>
                <a:ext uri="{FF2B5EF4-FFF2-40B4-BE49-F238E27FC236}">
                  <a16:creationId xmlns:a16="http://schemas.microsoft.com/office/drawing/2014/main" id="{0A7EE7B8-DD1B-7244-AF7B-8D7368C1C55D}"/>
                </a:ext>
              </a:extLst>
            </p:cNvPr>
            <p:cNvSpPr/>
            <p:nvPr/>
          </p:nvSpPr>
          <p:spPr>
            <a:xfrm>
              <a:off x="1990726" y="1654175"/>
              <a:ext cx="215900" cy="17145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E90C2F1A-2926-4448-869B-73FE640A437D}"/>
                </a:ext>
              </a:extLst>
            </p:cNvPr>
            <p:cNvSpPr txBox="1"/>
            <p:nvPr/>
          </p:nvSpPr>
          <p:spPr>
            <a:xfrm>
              <a:off x="2038350" y="1604683"/>
              <a:ext cx="136616" cy="261610"/>
            </a:xfrm>
            <a:prstGeom prst="rect">
              <a:avLst/>
            </a:prstGeom>
            <a:noFill/>
          </p:spPr>
          <p:txBody>
            <a:bodyPr wrap="square" rtlCol="0">
              <a:spAutoFit/>
            </a:bodyPr>
            <a:lstStyle/>
            <a:p>
              <a:r>
                <a:rPr lang="en-US" sz="1100" dirty="0">
                  <a:solidFill>
                    <a:schemeClr val="bg1"/>
                  </a:solidFill>
                </a:rPr>
                <a:t>6</a:t>
              </a:r>
            </a:p>
          </p:txBody>
        </p:sp>
      </p:grpSp>
      <p:grpSp>
        <p:nvGrpSpPr>
          <p:cNvPr id="12" name="Group 11">
            <a:extLst>
              <a:ext uri="{FF2B5EF4-FFF2-40B4-BE49-F238E27FC236}">
                <a16:creationId xmlns:a16="http://schemas.microsoft.com/office/drawing/2014/main" id="{64D470D0-C1F9-D244-BA99-AE4F6628B59D}"/>
              </a:ext>
            </a:extLst>
          </p:cNvPr>
          <p:cNvGrpSpPr/>
          <p:nvPr/>
        </p:nvGrpSpPr>
        <p:grpSpPr>
          <a:xfrm>
            <a:off x="3266507" y="3223403"/>
            <a:ext cx="215900" cy="261610"/>
            <a:chOff x="2143126" y="1757083"/>
            <a:chExt cx="215900" cy="261610"/>
          </a:xfrm>
        </p:grpSpPr>
        <p:sp>
          <p:nvSpPr>
            <p:cNvPr id="13" name="Oval 12">
              <a:extLst>
                <a:ext uri="{FF2B5EF4-FFF2-40B4-BE49-F238E27FC236}">
                  <a16:creationId xmlns:a16="http://schemas.microsoft.com/office/drawing/2014/main" id="{BA833A99-79C2-2343-B9A9-AE4B32F0D790}"/>
                </a:ext>
              </a:extLst>
            </p:cNvPr>
            <p:cNvSpPr/>
            <p:nvPr/>
          </p:nvSpPr>
          <p:spPr>
            <a:xfrm>
              <a:off x="2143126" y="1806575"/>
              <a:ext cx="215900" cy="17145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B3A87EB3-8884-984C-8C0D-BB13F7006EDB}"/>
                </a:ext>
              </a:extLst>
            </p:cNvPr>
            <p:cNvSpPr txBox="1"/>
            <p:nvPr/>
          </p:nvSpPr>
          <p:spPr>
            <a:xfrm>
              <a:off x="2190750" y="1757083"/>
              <a:ext cx="136616" cy="261610"/>
            </a:xfrm>
            <a:prstGeom prst="rect">
              <a:avLst/>
            </a:prstGeom>
            <a:noFill/>
          </p:spPr>
          <p:txBody>
            <a:bodyPr wrap="square" rtlCol="0">
              <a:spAutoFit/>
            </a:bodyPr>
            <a:lstStyle/>
            <a:p>
              <a:r>
                <a:rPr lang="en-US" sz="1100" dirty="0">
                  <a:solidFill>
                    <a:schemeClr val="bg1"/>
                  </a:solidFill>
                </a:rPr>
                <a:t>9</a:t>
              </a:r>
            </a:p>
          </p:txBody>
        </p:sp>
      </p:grpSp>
      <p:grpSp>
        <p:nvGrpSpPr>
          <p:cNvPr id="15" name="Group 14">
            <a:extLst>
              <a:ext uri="{FF2B5EF4-FFF2-40B4-BE49-F238E27FC236}">
                <a16:creationId xmlns:a16="http://schemas.microsoft.com/office/drawing/2014/main" id="{C611FD21-B500-CA4F-850C-33F2EA28DE77}"/>
              </a:ext>
            </a:extLst>
          </p:cNvPr>
          <p:cNvGrpSpPr/>
          <p:nvPr/>
        </p:nvGrpSpPr>
        <p:grpSpPr>
          <a:xfrm>
            <a:off x="2830718" y="3264783"/>
            <a:ext cx="352423" cy="261610"/>
            <a:chOff x="2225676" y="1909483"/>
            <a:chExt cx="352423" cy="261610"/>
          </a:xfrm>
        </p:grpSpPr>
        <p:sp>
          <p:nvSpPr>
            <p:cNvPr id="16" name="Oval 15">
              <a:extLst>
                <a:ext uri="{FF2B5EF4-FFF2-40B4-BE49-F238E27FC236}">
                  <a16:creationId xmlns:a16="http://schemas.microsoft.com/office/drawing/2014/main" id="{D9631960-EC46-5D4F-ABA0-56B52837B4AE}"/>
                </a:ext>
              </a:extLst>
            </p:cNvPr>
            <p:cNvSpPr/>
            <p:nvPr/>
          </p:nvSpPr>
          <p:spPr>
            <a:xfrm>
              <a:off x="2295526" y="1958975"/>
              <a:ext cx="215900" cy="17145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E22ED230-35E0-1D46-9D0B-4A66DEDDA0C0}"/>
                </a:ext>
              </a:extLst>
            </p:cNvPr>
            <p:cNvSpPr txBox="1"/>
            <p:nvPr/>
          </p:nvSpPr>
          <p:spPr>
            <a:xfrm>
              <a:off x="2225676" y="1909483"/>
              <a:ext cx="352423" cy="261610"/>
            </a:xfrm>
            <a:prstGeom prst="rect">
              <a:avLst/>
            </a:prstGeom>
            <a:noFill/>
          </p:spPr>
          <p:txBody>
            <a:bodyPr wrap="square" rtlCol="0">
              <a:spAutoFit/>
            </a:bodyPr>
            <a:lstStyle/>
            <a:p>
              <a:r>
                <a:rPr lang="en-US" sz="1100" dirty="0">
                  <a:solidFill>
                    <a:schemeClr val="bg1"/>
                  </a:solidFill>
                </a:rPr>
                <a:t>10</a:t>
              </a:r>
            </a:p>
          </p:txBody>
        </p:sp>
      </p:grpSp>
      <p:grpSp>
        <p:nvGrpSpPr>
          <p:cNvPr id="18" name="Group 17">
            <a:extLst>
              <a:ext uri="{FF2B5EF4-FFF2-40B4-BE49-F238E27FC236}">
                <a16:creationId xmlns:a16="http://schemas.microsoft.com/office/drawing/2014/main" id="{20810945-FAB3-2F4F-82C1-F7E74B84B1EF}"/>
              </a:ext>
            </a:extLst>
          </p:cNvPr>
          <p:cNvGrpSpPr/>
          <p:nvPr/>
        </p:nvGrpSpPr>
        <p:grpSpPr>
          <a:xfrm>
            <a:off x="3460518" y="3674582"/>
            <a:ext cx="352423" cy="261610"/>
            <a:chOff x="2046334" y="2765930"/>
            <a:chExt cx="352423" cy="261610"/>
          </a:xfrm>
        </p:grpSpPr>
        <p:sp>
          <p:nvSpPr>
            <p:cNvPr id="19" name="Oval 18">
              <a:extLst>
                <a:ext uri="{FF2B5EF4-FFF2-40B4-BE49-F238E27FC236}">
                  <a16:creationId xmlns:a16="http://schemas.microsoft.com/office/drawing/2014/main" id="{96E91D1D-7722-7942-9E72-084BF82DFFFE}"/>
                </a:ext>
              </a:extLst>
            </p:cNvPr>
            <p:cNvSpPr/>
            <p:nvPr/>
          </p:nvSpPr>
          <p:spPr>
            <a:xfrm>
              <a:off x="2111466" y="2820489"/>
              <a:ext cx="215900" cy="17145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1D6F9434-1AB8-2848-B942-B82D77A2998F}"/>
                </a:ext>
              </a:extLst>
            </p:cNvPr>
            <p:cNvSpPr txBox="1"/>
            <p:nvPr/>
          </p:nvSpPr>
          <p:spPr>
            <a:xfrm>
              <a:off x="2046334" y="2765930"/>
              <a:ext cx="352423" cy="261610"/>
            </a:xfrm>
            <a:prstGeom prst="rect">
              <a:avLst/>
            </a:prstGeom>
            <a:noFill/>
          </p:spPr>
          <p:txBody>
            <a:bodyPr wrap="square" rtlCol="0">
              <a:spAutoFit/>
            </a:bodyPr>
            <a:lstStyle/>
            <a:p>
              <a:r>
                <a:rPr lang="en-US" sz="1100" dirty="0">
                  <a:solidFill>
                    <a:schemeClr val="bg1"/>
                  </a:solidFill>
                </a:rPr>
                <a:t>15</a:t>
              </a:r>
            </a:p>
          </p:txBody>
        </p:sp>
      </p:grpSp>
      <p:grpSp>
        <p:nvGrpSpPr>
          <p:cNvPr id="21" name="Group 20">
            <a:extLst>
              <a:ext uri="{FF2B5EF4-FFF2-40B4-BE49-F238E27FC236}">
                <a16:creationId xmlns:a16="http://schemas.microsoft.com/office/drawing/2014/main" id="{340E0B3E-166B-264F-9465-3089DEA37925}"/>
              </a:ext>
            </a:extLst>
          </p:cNvPr>
          <p:cNvGrpSpPr/>
          <p:nvPr/>
        </p:nvGrpSpPr>
        <p:grpSpPr>
          <a:xfrm>
            <a:off x="3153753" y="2517505"/>
            <a:ext cx="352423" cy="261610"/>
            <a:chOff x="1546229" y="2143148"/>
            <a:chExt cx="352423" cy="261610"/>
          </a:xfrm>
        </p:grpSpPr>
        <p:sp>
          <p:nvSpPr>
            <p:cNvPr id="22" name="Oval 21">
              <a:extLst>
                <a:ext uri="{FF2B5EF4-FFF2-40B4-BE49-F238E27FC236}">
                  <a16:creationId xmlns:a16="http://schemas.microsoft.com/office/drawing/2014/main" id="{BFA6AC15-34AA-4C46-A537-44E5FD856C8B}"/>
                </a:ext>
              </a:extLst>
            </p:cNvPr>
            <p:cNvSpPr/>
            <p:nvPr/>
          </p:nvSpPr>
          <p:spPr>
            <a:xfrm>
              <a:off x="1612901" y="2191839"/>
              <a:ext cx="215900" cy="17145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71CB0F52-BDA3-8D4A-BD86-C20E590F1BEF}"/>
                </a:ext>
              </a:extLst>
            </p:cNvPr>
            <p:cNvSpPr txBox="1"/>
            <p:nvPr/>
          </p:nvSpPr>
          <p:spPr>
            <a:xfrm>
              <a:off x="1546229" y="2143148"/>
              <a:ext cx="352423" cy="261610"/>
            </a:xfrm>
            <a:prstGeom prst="rect">
              <a:avLst/>
            </a:prstGeom>
            <a:noFill/>
          </p:spPr>
          <p:txBody>
            <a:bodyPr wrap="square" rtlCol="0">
              <a:spAutoFit/>
            </a:bodyPr>
            <a:lstStyle/>
            <a:p>
              <a:r>
                <a:rPr lang="en-US" sz="1100" dirty="0">
                  <a:solidFill>
                    <a:schemeClr val="bg1"/>
                  </a:solidFill>
                </a:rPr>
                <a:t>23</a:t>
              </a:r>
            </a:p>
          </p:txBody>
        </p:sp>
      </p:grpSp>
      <p:grpSp>
        <p:nvGrpSpPr>
          <p:cNvPr id="24" name="Group 23">
            <a:extLst>
              <a:ext uri="{FF2B5EF4-FFF2-40B4-BE49-F238E27FC236}">
                <a16:creationId xmlns:a16="http://schemas.microsoft.com/office/drawing/2014/main" id="{BC17189C-2FAB-5447-BCC0-8FE677548FEB}"/>
              </a:ext>
            </a:extLst>
          </p:cNvPr>
          <p:cNvGrpSpPr/>
          <p:nvPr/>
        </p:nvGrpSpPr>
        <p:grpSpPr>
          <a:xfrm>
            <a:off x="3099702" y="648319"/>
            <a:ext cx="352423" cy="261610"/>
            <a:chOff x="1546229" y="2143148"/>
            <a:chExt cx="352423" cy="261610"/>
          </a:xfrm>
        </p:grpSpPr>
        <p:sp>
          <p:nvSpPr>
            <p:cNvPr id="25" name="Oval 24">
              <a:extLst>
                <a:ext uri="{FF2B5EF4-FFF2-40B4-BE49-F238E27FC236}">
                  <a16:creationId xmlns:a16="http://schemas.microsoft.com/office/drawing/2014/main" id="{42939E3B-7F31-504E-99F1-C39C7D67DEF1}"/>
                </a:ext>
              </a:extLst>
            </p:cNvPr>
            <p:cNvSpPr/>
            <p:nvPr/>
          </p:nvSpPr>
          <p:spPr>
            <a:xfrm>
              <a:off x="1612901" y="2191839"/>
              <a:ext cx="215900" cy="17145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A8648FDB-AC12-D54F-B56C-827207DF87CC}"/>
                </a:ext>
              </a:extLst>
            </p:cNvPr>
            <p:cNvSpPr txBox="1"/>
            <p:nvPr/>
          </p:nvSpPr>
          <p:spPr>
            <a:xfrm>
              <a:off x="1546229" y="2143148"/>
              <a:ext cx="352423" cy="261610"/>
            </a:xfrm>
            <a:prstGeom prst="rect">
              <a:avLst/>
            </a:prstGeom>
            <a:noFill/>
          </p:spPr>
          <p:txBody>
            <a:bodyPr wrap="square" rtlCol="0">
              <a:spAutoFit/>
            </a:bodyPr>
            <a:lstStyle/>
            <a:p>
              <a:r>
                <a:rPr lang="en-US" sz="1100" dirty="0">
                  <a:solidFill>
                    <a:schemeClr val="bg1"/>
                  </a:solidFill>
                </a:rPr>
                <a:t>25</a:t>
              </a:r>
            </a:p>
          </p:txBody>
        </p:sp>
      </p:grpSp>
      <p:grpSp>
        <p:nvGrpSpPr>
          <p:cNvPr id="27" name="Group 26">
            <a:extLst>
              <a:ext uri="{FF2B5EF4-FFF2-40B4-BE49-F238E27FC236}">
                <a16:creationId xmlns:a16="http://schemas.microsoft.com/office/drawing/2014/main" id="{F59E0FFE-A64B-A648-AEE4-A15568F90093}"/>
              </a:ext>
            </a:extLst>
          </p:cNvPr>
          <p:cNvGrpSpPr/>
          <p:nvPr/>
        </p:nvGrpSpPr>
        <p:grpSpPr>
          <a:xfrm>
            <a:off x="7443603" y="3903453"/>
            <a:ext cx="352423" cy="261610"/>
            <a:chOff x="1546229" y="2143148"/>
            <a:chExt cx="352423" cy="261610"/>
          </a:xfrm>
        </p:grpSpPr>
        <p:sp>
          <p:nvSpPr>
            <p:cNvPr id="28" name="Oval 27">
              <a:extLst>
                <a:ext uri="{FF2B5EF4-FFF2-40B4-BE49-F238E27FC236}">
                  <a16:creationId xmlns:a16="http://schemas.microsoft.com/office/drawing/2014/main" id="{9BD511B7-30D6-7241-981D-B7D216C92043}"/>
                </a:ext>
              </a:extLst>
            </p:cNvPr>
            <p:cNvSpPr/>
            <p:nvPr/>
          </p:nvSpPr>
          <p:spPr>
            <a:xfrm>
              <a:off x="1612901" y="2191839"/>
              <a:ext cx="215900" cy="17145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BBBD4351-F768-0A42-AF85-C757F8992299}"/>
                </a:ext>
              </a:extLst>
            </p:cNvPr>
            <p:cNvSpPr txBox="1"/>
            <p:nvPr/>
          </p:nvSpPr>
          <p:spPr>
            <a:xfrm>
              <a:off x="1546229" y="2143148"/>
              <a:ext cx="352423" cy="261610"/>
            </a:xfrm>
            <a:prstGeom prst="rect">
              <a:avLst/>
            </a:prstGeom>
            <a:noFill/>
          </p:spPr>
          <p:txBody>
            <a:bodyPr wrap="square" rtlCol="0">
              <a:spAutoFit/>
            </a:bodyPr>
            <a:lstStyle/>
            <a:p>
              <a:r>
                <a:rPr lang="en-US" sz="1100" dirty="0">
                  <a:solidFill>
                    <a:schemeClr val="bg1"/>
                  </a:solidFill>
                </a:rPr>
                <a:t>26</a:t>
              </a:r>
            </a:p>
          </p:txBody>
        </p:sp>
      </p:grpSp>
      <p:grpSp>
        <p:nvGrpSpPr>
          <p:cNvPr id="30" name="Group 29">
            <a:extLst>
              <a:ext uri="{FF2B5EF4-FFF2-40B4-BE49-F238E27FC236}">
                <a16:creationId xmlns:a16="http://schemas.microsoft.com/office/drawing/2014/main" id="{659B104A-8B5A-7747-BC7F-3A7839C9D237}"/>
              </a:ext>
            </a:extLst>
          </p:cNvPr>
          <p:cNvGrpSpPr/>
          <p:nvPr/>
        </p:nvGrpSpPr>
        <p:grpSpPr>
          <a:xfrm>
            <a:off x="3122618" y="2241304"/>
            <a:ext cx="352423" cy="261610"/>
            <a:chOff x="1546229" y="2143148"/>
            <a:chExt cx="352423" cy="261610"/>
          </a:xfrm>
        </p:grpSpPr>
        <p:sp>
          <p:nvSpPr>
            <p:cNvPr id="31" name="Oval 30">
              <a:extLst>
                <a:ext uri="{FF2B5EF4-FFF2-40B4-BE49-F238E27FC236}">
                  <a16:creationId xmlns:a16="http://schemas.microsoft.com/office/drawing/2014/main" id="{C9E684C9-6208-3541-A37F-3E79FA7123E8}"/>
                </a:ext>
              </a:extLst>
            </p:cNvPr>
            <p:cNvSpPr/>
            <p:nvPr/>
          </p:nvSpPr>
          <p:spPr>
            <a:xfrm>
              <a:off x="1612901" y="2191839"/>
              <a:ext cx="215900" cy="17145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795BA0E5-3D7F-DB46-9B45-7AB76423F16D}"/>
                </a:ext>
              </a:extLst>
            </p:cNvPr>
            <p:cNvSpPr txBox="1"/>
            <p:nvPr/>
          </p:nvSpPr>
          <p:spPr>
            <a:xfrm>
              <a:off x="1546229" y="2143148"/>
              <a:ext cx="352423" cy="261610"/>
            </a:xfrm>
            <a:prstGeom prst="rect">
              <a:avLst/>
            </a:prstGeom>
            <a:noFill/>
          </p:spPr>
          <p:txBody>
            <a:bodyPr wrap="square" rtlCol="0">
              <a:spAutoFit/>
            </a:bodyPr>
            <a:lstStyle/>
            <a:p>
              <a:r>
                <a:rPr lang="en-US" sz="1100" dirty="0">
                  <a:solidFill>
                    <a:schemeClr val="bg1"/>
                  </a:solidFill>
                </a:rPr>
                <a:t>22</a:t>
              </a:r>
            </a:p>
          </p:txBody>
        </p:sp>
      </p:grpSp>
      <p:grpSp>
        <p:nvGrpSpPr>
          <p:cNvPr id="33" name="Group 32">
            <a:extLst>
              <a:ext uri="{FF2B5EF4-FFF2-40B4-BE49-F238E27FC236}">
                <a16:creationId xmlns:a16="http://schemas.microsoft.com/office/drawing/2014/main" id="{1E7826C2-C4D7-3748-8F7B-16C8A6E68C19}"/>
              </a:ext>
            </a:extLst>
          </p:cNvPr>
          <p:cNvGrpSpPr/>
          <p:nvPr/>
        </p:nvGrpSpPr>
        <p:grpSpPr>
          <a:xfrm>
            <a:off x="2700025" y="1005721"/>
            <a:ext cx="352423" cy="261610"/>
            <a:chOff x="1546229" y="2143148"/>
            <a:chExt cx="352423" cy="261610"/>
          </a:xfrm>
        </p:grpSpPr>
        <p:sp>
          <p:nvSpPr>
            <p:cNvPr id="34" name="Oval 33">
              <a:extLst>
                <a:ext uri="{FF2B5EF4-FFF2-40B4-BE49-F238E27FC236}">
                  <a16:creationId xmlns:a16="http://schemas.microsoft.com/office/drawing/2014/main" id="{82407B21-5A06-2241-A23C-777D4DFEB22F}"/>
                </a:ext>
              </a:extLst>
            </p:cNvPr>
            <p:cNvSpPr/>
            <p:nvPr/>
          </p:nvSpPr>
          <p:spPr>
            <a:xfrm>
              <a:off x="1612901" y="2191839"/>
              <a:ext cx="215900" cy="17145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0577813D-8F09-C441-92D9-73EB365A0A9F}"/>
                </a:ext>
              </a:extLst>
            </p:cNvPr>
            <p:cNvSpPr txBox="1"/>
            <p:nvPr/>
          </p:nvSpPr>
          <p:spPr>
            <a:xfrm>
              <a:off x="1546229" y="2143148"/>
              <a:ext cx="352423" cy="261610"/>
            </a:xfrm>
            <a:prstGeom prst="rect">
              <a:avLst/>
            </a:prstGeom>
            <a:noFill/>
          </p:spPr>
          <p:txBody>
            <a:bodyPr wrap="square" rtlCol="0">
              <a:spAutoFit/>
            </a:bodyPr>
            <a:lstStyle/>
            <a:p>
              <a:r>
                <a:rPr lang="en-US" sz="1100" dirty="0">
                  <a:solidFill>
                    <a:schemeClr val="bg1"/>
                  </a:solidFill>
                </a:rPr>
                <a:t>17</a:t>
              </a:r>
            </a:p>
          </p:txBody>
        </p:sp>
      </p:grpSp>
      <p:grpSp>
        <p:nvGrpSpPr>
          <p:cNvPr id="36" name="Group 35">
            <a:extLst>
              <a:ext uri="{FF2B5EF4-FFF2-40B4-BE49-F238E27FC236}">
                <a16:creationId xmlns:a16="http://schemas.microsoft.com/office/drawing/2014/main" id="{B801DCF9-8564-A745-9A58-8045A0AB65BB}"/>
              </a:ext>
            </a:extLst>
          </p:cNvPr>
          <p:cNvGrpSpPr/>
          <p:nvPr/>
        </p:nvGrpSpPr>
        <p:grpSpPr>
          <a:xfrm>
            <a:off x="2952246" y="1551330"/>
            <a:ext cx="352423" cy="261610"/>
            <a:chOff x="1546229" y="2143148"/>
            <a:chExt cx="352423" cy="261610"/>
          </a:xfrm>
        </p:grpSpPr>
        <p:sp>
          <p:nvSpPr>
            <p:cNvPr id="37" name="Oval 36">
              <a:extLst>
                <a:ext uri="{FF2B5EF4-FFF2-40B4-BE49-F238E27FC236}">
                  <a16:creationId xmlns:a16="http://schemas.microsoft.com/office/drawing/2014/main" id="{521AE0A1-F37C-F74F-9518-59153CDF238E}"/>
                </a:ext>
              </a:extLst>
            </p:cNvPr>
            <p:cNvSpPr/>
            <p:nvPr/>
          </p:nvSpPr>
          <p:spPr>
            <a:xfrm>
              <a:off x="1612901" y="2191839"/>
              <a:ext cx="215900" cy="17145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6236516A-B590-EA48-89F7-DF606ABBEF54}"/>
                </a:ext>
              </a:extLst>
            </p:cNvPr>
            <p:cNvSpPr txBox="1"/>
            <p:nvPr/>
          </p:nvSpPr>
          <p:spPr>
            <a:xfrm>
              <a:off x="1546229" y="2143148"/>
              <a:ext cx="352423" cy="261610"/>
            </a:xfrm>
            <a:prstGeom prst="rect">
              <a:avLst/>
            </a:prstGeom>
            <a:noFill/>
          </p:spPr>
          <p:txBody>
            <a:bodyPr wrap="square" rtlCol="0">
              <a:spAutoFit/>
            </a:bodyPr>
            <a:lstStyle/>
            <a:p>
              <a:r>
                <a:rPr lang="en-US" sz="1100" dirty="0">
                  <a:solidFill>
                    <a:schemeClr val="bg1"/>
                  </a:solidFill>
                </a:rPr>
                <a:t>19</a:t>
              </a:r>
            </a:p>
          </p:txBody>
        </p:sp>
      </p:grpSp>
      <p:grpSp>
        <p:nvGrpSpPr>
          <p:cNvPr id="39" name="Group 38">
            <a:extLst>
              <a:ext uri="{FF2B5EF4-FFF2-40B4-BE49-F238E27FC236}">
                <a16:creationId xmlns:a16="http://schemas.microsoft.com/office/drawing/2014/main" id="{DAFC7402-4104-5641-92B3-C59B86207983}"/>
              </a:ext>
            </a:extLst>
          </p:cNvPr>
          <p:cNvGrpSpPr/>
          <p:nvPr/>
        </p:nvGrpSpPr>
        <p:grpSpPr>
          <a:xfrm>
            <a:off x="527281" y="5082836"/>
            <a:ext cx="550702" cy="576408"/>
            <a:chOff x="783758" y="4229228"/>
            <a:chExt cx="550702" cy="576408"/>
          </a:xfrm>
        </p:grpSpPr>
        <p:grpSp>
          <p:nvGrpSpPr>
            <p:cNvPr id="40" name="Group 39">
              <a:extLst>
                <a:ext uri="{FF2B5EF4-FFF2-40B4-BE49-F238E27FC236}">
                  <a16:creationId xmlns:a16="http://schemas.microsoft.com/office/drawing/2014/main" id="{E3082C60-770C-C741-8628-AE3A28707158}"/>
                </a:ext>
              </a:extLst>
            </p:cNvPr>
            <p:cNvGrpSpPr/>
            <p:nvPr/>
          </p:nvGrpSpPr>
          <p:grpSpPr>
            <a:xfrm>
              <a:off x="783758" y="4229228"/>
              <a:ext cx="352423" cy="261610"/>
              <a:chOff x="1546229" y="2143148"/>
              <a:chExt cx="352423" cy="261610"/>
            </a:xfrm>
          </p:grpSpPr>
          <p:sp>
            <p:nvSpPr>
              <p:cNvPr id="45" name="Oval 44">
                <a:extLst>
                  <a:ext uri="{FF2B5EF4-FFF2-40B4-BE49-F238E27FC236}">
                    <a16:creationId xmlns:a16="http://schemas.microsoft.com/office/drawing/2014/main" id="{D8E7B2A9-647A-0144-A95E-045065CC61C1}"/>
                  </a:ext>
                </a:extLst>
              </p:cNvPr>
              <p:cNvSpPr/>
              <p:nvPr/>
            </p:nvSpPr>
            <p:spPr>
              <a:xfrm>
                <a:off x="1612901" y="2191839"/>
                <a:ext cx="215900" cy="17145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EEF24D0B-7127-B34A-9506-8C4A8483E075}"/>
                  </a:ext>
                </a:extLst>
              </p:cNvPr>
              <p:cNvSpPr txBox="1"/>
              <p:nvPr/>
            </p:nvSpPr>
            <p:spPr>
              <a:xfrm>
                <a:off x="1546229" y="2143148"/>
                <a:ext cx="352423" cy="261610"/>
              </a:xfrm>
              <a:prstGeom prst="rect">
                <a:avLst/>
              </a:prstGeom>
              <a:noFill/>
            </p:spPr>
            <p:txBody>
              <a:bodyPr wrap="square" rtlCol="0">
                <a:spAutoFit/>
              </a:bodyPr>
              <a:lstStyle/>
              <a:p>
                <a:r>
                  <a:rPr lang="en-US" sz="1100" dirty="0">
                    <a:solidFill>
                      <a:schemeClr val="bg1"/>
                    </a:solidFill>
                  </a:rPr>
                  <a:t>28</a:t>
                </a:r>
              </a:p>
            </p:txBody>
          </p:sp>
        </p:grpSp>
        <p:grpSp>
          <p:nvGrpSpPr>
            <p:cNvPr id="41" name="Group 40">
              <a:extLst>
                <a:ext uri="{FF2B5EF4-FFF2-40B4-BE49-F238E27FC236}">
                  <a16:creationId xmlns:a16="http://schemas.microsoft.com/office/drawing/2014/main" id="{EB112F5F-CB5D-5342-AA06-2A52CC5CBB3D}"/>
                </a:ext>
              </a:extLst>
            </p:cNvPr>
            <p:cNvGrpSpPr/>
            <p:nvPr/>
          </p:nvGrpSpPr>
          <p:grpSpPr>
            <a:xfrm>
              <a:off x="982037" y="4354457"/>
              <a:ext cx="352423" cy="261610"/>
              <a:chOff x="1546229" y="2143148"/>
              <a:chExt cx="352423" cy="261610"/>
            </a:xfrm>
          </p:grpSpPr>
          <p:sp>
            <p:nvSpPr>
              <p:cNvPr id="43" name="Oval 42">
                <a:extLst>
                  <a:ext uri="{FF2B5EF4-FFF2-40B4-BE49-F238E27FC236}">
                    <a16:creationId xmlns:a16="http://schemas.microsoft.com/office/drawing/2014/main" id="{4EF2819C-71F6-3642-A091-0E4232E38F38}"/>
                  </a:ext>
                </a:extLst>
              </p:cNvPr>
              <p:cNvSpPr/>
              <p:nvPr/>
            </p:nvSpPr>
            <p:spPr>
              <a:xfrm>
                <a:off x="1612901" y="2191839"/>
                <a:ext cx="215900" cy="17145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59007E11-2657-5946-8A95-2F8392D7AFA3}"/>
                  </a:ext>
                </a:extLst>
              </p:cNvPr>
              <p:cNvSpPr txBox="1"/>
              <p:nvPr/>
            </p:nvSpPr>
            <p:spPr>
              <a:xfrm>
                <a:off x="1546229" y="2143148"/>
                <a:ext cx="352423" cy="261610"/>
              </a:xfrm>
              <a:prstGeom prst="rect">
                <a:avLst/>
              </a:prstGeom>
              <a:noFill/>
            </p:spPr>
            <p:txBody>
              <a:bodyPr wrap="square" rtlCol="0">
                <a:spAutoFit/>
              </a:bodyPr>
              <a:lstStyle/>
              <a:p>
                <a:r>
                  <a:rPr lang="en-US" sz="1100" dirty="0">
                    <a:solidFill>
                      <a:schemeClr val="bg1"/>
                    </a:solidFill>
                  </a:rPr>
                  <a:t>29</a:t>
                </a:r>
              </a:p>
            </p:txBody>
          </p:sp>
        </p:grpSp>
        <p:cxnSp>
          <p:nvCxnSpPr>
            <p:cNvPr id="42" name="Straight Arrow Connector 41">
              <a:extLst>
                <a:ext uri="{FF2B5EF4-FFF2-40B4-BE49-F238E27FC236}">
                  <a16:creationId xmlns:a16="http://schemas.microsoft.com/office/drawing/2014/main" id="{E677C606-4AA3-9E4A-9D54-9B99447FD7CC}"/>
                </a:ext>
              </a:extLst>
            </p:cNvPr>
            <p:cNvCxnSpPr>
              <a:cxnSpLocks/>
            </p:cNvCxnSpPr>
            <p:nvPr/>
          </p:nvCxnSpPr>
          <p:spPr>
            <a:xfrm flipH="1">
              <a:off x="920281" y="4485262"/>
              <a:ext cx="71436" cy="32037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grpSp>
      <p:grpSp>
        <p:nvGrpSpPr>
          <p:cNvPr id="47" name="Group 46">
            <a:extLst>
              <a:ext uri="{FF2B5EF4-FFF2-40B4-BE49-F238E27FC236}">
                <a16:creationId xmlns:a16="http://schemas.microsoft.com/office/drawing/2014/main" id="{961F48B4-7D37-D944-9D64-9B8D9BCDADD4}"/>
              </a:ext>
            </a:extLst>
          </p:cNvPr>
          <p:cNvGrpSpPr/>
          <p:nvPr/>
        </p:nvGrpSpPr>
        <p:grpSpPr>
          <a:xfrm>
            <a:off x="2914041" y="2676210"/>
            <a:ext cx="215900" cy="261610"/>
            <a:chOff x="1533526" y="1147483"/>
            <a:chExt cx="215900" cy="261610"/>
          </a:xfrm>
        </p:grpSpPr>
        <p:sp>
          <p:nvSpPr>
            <p:cNvPr id="48" name="Oval 47">
              <a:extLst>
                <a:ext uri="{FF2B5EF4-FFF2-40B4-BE49-F238E27FC236}">
                  <a16:creationId xmlns:a16="http://schemas.microsoft.com/office/drawing/2014/main" id="{F1980E93-8A87-1B49-AE87-78DA082F7A93}"/>
                </a:ext>
              </a:extLst>
            </p:cNvPr>
            <p:cNvSpPr/>
            <p:nvPr/>
          </p:nvSpPr>
          <p:spPr>
            <a:xfrm>
              <a:off x="1533526" y="1196975"/>
              <a:ext cx="215900" cy="17145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a:extLst>
                <a:ext uri="{FF2B5EF4-FFF2-40B4-BE49-F238E27FC236}">
                  <a16:creationId xmlns:a16="http://schemas.microsoft.com/office/drawing/2014/main" id="{2808EF86-C054-8B40-83E1-1532B8DD6A46}"/>
                </a:ext>
              </a:extLst>
            </p:cNvPr>
            <p:cNvSpPr txBox="1"/>
            <p:nvPr/>
          </p:nvSpPr>
          <p:spPr>
            <a:xfrm>
              <a:off x="1581150" y="1147483"/>
              <a:ext cx="136616" cy="261610"/>
            </a:xfrm>
            <a:prstGeom prst="rect">
              <a:avLst/>
            </a:prstGeom>
            <a:noFill/>
          </p:spPr>
          <p:txBody>
            <a:bodyPr wrap="square" rtlCol="0">
              <a:spAutoFit/>
            </a:bodyPr>
            <a:lstStyle/>
            <a:p>
              <a:r>
                <a:rPr lang="en-US" sz="1100" dirty="0">
                  <a:solidFill>
                    <a:schemeClr val="bg1"/>
                  </a:solidFill>
                </a:rPr>
                <a:t>1</a:t>
              </a:r>
            </a:p>
          </p:txBody>
        </p:sp>
      </p:grpSp>
      <p:grpSp>
        <p:nvGrpSpPr>
          <p:cNvPr id="50" name="Group 49">
            <a:extLst>
              <a:ext uri="{FF2B5EF4-FFF2-40B4-BE49-F238E27FC236}">
                <a16:creationId xmlns:a16="http://schemas.microsoft.com/office/drawing/2014/main" id="{CDBE1C18-78A1-074F-9EF9-916DCBC7DDDB}"/>
              </a:ext>
            </a:extLst>
          </p:cNvPr>
          <p:cNvGrpSpPr/>
          <p:nvPr/>
        </p:nvGrpSpPr>
        <p:grpSpPr>
          <a:xfrm>
            <a:off x="3489969" y="2707074"/>
            <a:ext cx="215900" cy="261610"/>
            <a:chOff x="1533526" y="1147483"/>
            <a:chExt cx="215900" cy="261610"/>
          </a:xfrm>
        </p:grpSpPr>
        <p:sp>
          <p:nvSpPr>
            <p:cNvPr id="51" name="Oval 50">
              <a:extLst>
                <a:ext uri="{FF2B5EF4-FFF2-40B4-BE49-F238E27FC236}">
                  <a16:creationId xmlns:a16="http://schemas.microsoft.com/office/drawing/2014/main" id="{B398BD11-0B51-7A4D-B045-7BC5C316F751}"/>
                </a:ext>
              </a:extLst>
            </p:cNvPr>
            <p:cNvSpPr/>
            <p:nvPr/>
          </p:nvSpPr>
          <p:spPr>
            <a:xfrm>
              <a:off x="1533526" y="1196975"/>
              <a:ext cx="215900" cy="17145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id="{85354E70-00A3-1F4D-9624-24A0DE7822C4}"/>
                </a:ext>
              </a:extLst>
            </p:cNvPr>
            <p:cNvSpPr txBox="1"/>
            <p:nvPr/>
          </p:nvSpPr>
          <p:spPr>
            <a:xfrm>
              <a:off x="1581150" y="1147483"/>
              <a:ext cx="136616" cy="261610"/>
            </a:xfrm>
            <a:prstGeom prst="rect">
              <a:avLst/>
            </a:prstGeom>
            <a:noFill/>
          </p:spPr>
          <p:txBody>
            <a:bodyPr wrap="square" rtlCol="0">
              <a:spAutoFit/>
            </a:bodyPr>
            <a:lstStyle/>
            <a:p>
              <a:r>
                <a:rPr lang="en-US" sz="1100" dirty="0">
                  <a:solidFill>
                    <a:schemeClr val="bg1"/>
                  </a:solidFill>
                </a:rPr>
                <a:t>2</a:t>
              </a:r>
            </a:p>
          </p:txBody>
        </p:sp>
      </p:grpSp>
      <p:grpSp>
        <p:nvGrpSpPr>
          <p:cNvPr id="53" name="Group 52">
            <a:extLst>
              <a:ext uri="{FF2B5EF4-FFF2-40B4-BE49-F238E27FC236}">
                <a16:creationId xmlns:a16="http://schemas.microsoft.com/office/drawing/2014/main" id="{FD33E6AC-E37D-0948-9F06-DC1E10BD0EBA}"/>
              </a:ext>
            </a:extLst>
          </p:cNvPr>
          <p:cNvGrpSpPr/>
          <p:nvPr/>
        </p:nvGrpSpPr>
        <p:grpSpPr>
          <a:xfrm>
            <a:off x="3387815" y="2905148"/>
            <a:ext cx="215900" cy="261610"/>
            <a:chOff x="1685926" y="1299883"/>
            <a:chExt cx="215900" cy="261610"/>
          </a:xfrm>
        </p:grpSpPr>
        <p:sp>
          <p:nvSpPr>
            <p:cNvPr id="54" name="Oval 53">
              <a:extLst>
                <a:ext uri="{FF2B5EF4-FFF2-40B4-BE49-F238E27FC236}">
                  <a16:creationId xmlns:a16="http://schemas.microsoft.com/office/drawing/2014/main" id="{776D1172-B4B9-3D4D-9210-EF4F2C5E2554}"/>
                </a:ext>
              </a:extLst>
            </p:cNvPr>
            <p:cNvSpPr/>
            <p:nvPr/>
          </p:nvSpPr>
          <p:spPr>
            <a:xfrm>
              <a:off x="1685926" y="1349375"/>
              <a:ext cx="215900" cy="17145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Box 54">
              <a:extLst>
                <a:ext uri="{FF2B5EF4-FFF2-40B4-BE49-F238E27FC236}">
                  <a16:creationId xmlns:a16="http://schemas.microsoft.com/office/drawing/2014/main" id="{BFD96634-BB81-8B40-8591-26012B2ECF7E}"/>
                </a:ext>
              </a:extLst>
            </p:cNvPr>
            <p:cNvSpPr txBox="1"/>
            <p:nvPr/>
          </p:nvSpPr>
          <p:spPr>
            <a:xfrm>
              <a:off x="1733550" y="1299883"/>
              <a:ext cx="136616" cy="261610"/>
            </a:xfrm>
            <a:prstGeom prst="rect">
              <a:avLst/>
            </a:prstGeom>
            <a:noFill/>
          </p:spPr>
          <p:txBody>
            <a:bodyPr wrap="square" rtlCol="0">
              <a:spAutoFit/>
            </a:bodyPr>
            <a:lstStyle/>
            <a:p>
              <a:r>
                <a:rPr lang="en-US" sz="1100" dirty="0">
                  <a:solidFill>
                    <a:schemeClr val="bg1"/>
                  </a:solidFill>
                </a:rPr>
                <a:t>4</a:t>
              </a:r>
            </a:p>
          </p:txBody>
        </p:sp>
      </p:grpSp>
      <p:grpSp>
        <p:nvGrpSpPr>
          <p:cNvPr id="56" name="Group 55">
            <a:extLst>
              <a:ext uri="{FF2B5EF4-FFF2-40B4-BE49-F238E27FC236}">
                <a16:creationId xmlns:a16="http://schemas.microsoft.com/office/drawing/2014/main" id="{BD0041B9-B958-0248-9CE9-56C4B04F5443}"/>
              </a:ext>
            </a:extLst>
          </p:cNvPr>
          <p:cNvGrpSpPr/>
          <p:nvPr/>
        </p:nvGrpSpPr>
        <p:grpSpPr>
          <a:xfrm>
            <a:off x="2999762" y="2891028"/>
            <a:ext cx="215900" cy="261610"/>
            <a:chOff x="1838326" y="1452283"/>
            <a:chExt cx="215900" cy="261610"/>
          </a:xfrm>
        </p:grpSpPr>
        <p:sp>
          <p:nvSpPr>
            <p:cNvPr id="57" name="Oval 56">
              <a:extLst>
                <a:ext uri="{FF2B5EF4-FFF2-40B4-BE49-F238E27FC236}">
                  <a16:creationId xmlns:a16="http://schemas.microsoft.com/office/drawing/2014/main" id="{E93209BC-B2C5-DF49-9B04-853965973372}"/>
                </a:ext>
              </a:extLst>
            </p:cNvPr>
            <p:cNvSpPr/>
            <p:nvPr/>
          </p:nvSpPr>
          <p:spPr>
            <a:xfrm>
              <a:off x="1838326" y="1501775"/>
              <a:ext cx="215900" cy="17145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extBox 57">
              <a:extLst>
                <a:ext uri="{FF2B5EF4-FFF2-40B4-BE49-F238E27FC236}">
                  <a16:creationId xmlns:a16="http://schemas.microsoft.com/office/drawing/2014/main" id="{4A8BD2F0-5C78-BD49-B956-E927E955D175}"/>
                </a:ext>
              </a:extLst>
            </p:cNvPr>
            <p:cNvSpPr txBox="1"/>
            <p:nvPr/>
          </p:nvSpPr>
          <p:spPr>
            <a:xfrm>
              <a:off x="1885950" y="1452283"/>
              <a:ext cx="136616" cy="261610"/>
            </a:xfrm>
            <a:prstGeom prst="rect">
              <a:avLst/>
            </a:prstGeom>
            <a:noFill/>
          </p:spPr>
          <p:txBody>
            <a:bodyPr wrap="square" rtlCol="0">
              <a:spAutoFit/>
            </a:bodyPr>
            <a:lstStyle/>
            <a:p>
              <a:r>
                <a:rPr lang="en-US" sz="1100" dirty="0">
                  <a:solidFill>
                    <a:schemeClr val="bg1"/>
                  </a:solidFill>
                </a:rPr>
                <a:t>5</a:t>
              </a:r>
            </a:p>
          </p:txBody>
        </p:sp>
      </p:grpSp>
      <p:grpSp>
        <p:nvGrpSpPr>
          <p:cNvPr id="59" name="Group 58">
            <a:extLst>
              <a:ext uri="{FF2B5EF4-FFF2-40B4-BE49-F238E27FC236}">
                <a16:creationId xmlns:a16="http://schemas.microsoft.com/office/drawing/2014/main" id="{CAB822E7-A876-B247-B69D-18E03839011B}"/>
              </a:ext>
            </a:extLst>
          </p:cNvPr>
          <p:cNvGrpSpPr/>
          <p:nvPr/>
        </p:nvGrpSpPr>
        <p:grpSpPr>
          <a:xfrm>
            <a:off x="3503747" y="4315297"/>
            <a:ext cx="215900" cy="261610"/>
            <a:chOff x="1533526" y="1147483"/>
            <a:chExt cx="215900" cy="261610"/>
          </a:xfrm>
        </p:grpSpPr>
        <p:sp>
          <p:nvSpPr>
            <p:cNvPr id="60" name="Oval 59">
              <a:extLst>
                <a:ext uri="{FF2B5EF4-FFF2-40B4-BE49-F238E27FC236}">
                  <a16:creationId xmlns:a16="http://schemas.microsoft.com/office/drawing/2014/main" id="{EC1F75B6-9B42-0E41-8426-C45C15BFA40F}"/>
                </a:ext>
              </a:extLst>
            </p:cNvPr>
            <p:cNvSpPr/>
            <p:nvPr/>
          </p:nvSpPr>
          <p:spPr>
            <a:xfrm>
              <a:off x="1533526" y="1196975"/>
              <a:ext cx="215900" cy="17145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Box 60">
              <a:extLst>
                <a:ext uri="{FF2B5EF4-FFF2-40B4-BE49-F238E27FC236}">
                  <a16:creationId xmlns:a16="http://schemas.microsoft.com/office/drawing/2014/main" id="{5774DCEA-2E7D-DD4F-8479-7E475AB338DA}"/>
                </a:ext>
              </a:extLst>
            </p:cNvPr>
            <p:cNvSpPr txBox="1"/>
            <p:nvPr/>
          </p:nvSpPr>
          <p:spPr>
            <a:xfrm>
              <a:off x="1581150" y="1147483"/>
              <a:ext cx="136616" cy="261610"/>
            </a:xfrm>
            <a:prstGeom prst="rect">
              <a:avLst/>
            </a:prstGeom>
            <a:noFill/>
          </p:spPr>
          <p:txBody>
            <a:bodyPr wrap="square" rtlCol="0">
              <a:spAutoFit/>
            </a:bodyPr>
            <a:lstStyle/>
            <a:p>
              <a:r>
                <a:rPr lang="en-US" sz="1100" dirty="0">
                  <a:solidFill>
                    <a:schemeClr val="bg1"/>
                  </a:solidFill>
                </a:rPr>
                <a:t>7</a:t>
              </a:r>
            </a:p>
          </p:txBody>
        </p:sp>
      </p:grpSp>
      <p:grpSp>
        <p:nvGrpSpPr>
          <p:cNvPr id="62" name="Group 61">
            <a:extLst>
              <a:ext uri="{FF2B5EF4-FFF2-40B4-BE49-F238E27FC236}">
                <a16:creationId xmlns:a16="http://schemas.microsoft.com/office/drawing/2014/main" id="{F7013C86-955F-E74C-842F-7BC1A5729FEE}"/>
              </a:ext>
            </a:extLst>
          </p:cNvPr>
          <p:cNvGrpSpPr/>
          <p:nvPr/>
        </p:nvGrpSpPr>
        <p:grpSpPr>
          <a:xfrm>
            <a:off x="3532822" y="3040365"/>
            <a:ext cx="215900" cy="261610"/>
            <a:chOff x="1533526" y="1147483"/>
            <a:chExt cx="215900" cy="261610"/>
          </a:xfrm>
        </p:grpSpPr>
        <p:sp>
          <p:nvSpPr>
            <p:cNvPr id="63" name="Oval 62">
              <a:extLst>
                <a:ext uri="{FF2B5EF4-FFF2-40B4-BE49-F238E27FC236}">
                  <a16:creationId xmlns:a16="http://schemas.microsoft.com/office/drawing/2014/main" id="{6FEE1898-9C8D-F74C-85A0-1FD0159C86CF}"/>
                </a:ext>
              </a:extLst>
            </p:cNvPr>
            <p:cNvSpPr/>
            <p:nvPr/>
          </p:nvSpPr>
          <p:spPr>
            <a:xfrm>
              <a:off x="1533526" y="1196975"/>
              <a:ext cx="215900" cy="17145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TextBox 63">
              <a:extLst>
                <a:ext uri="{FF2B5EF4-FFF2-40B4-BE49-F238E27FC236}">
                  <a16:creationId xmlns:a16="http://schemas.microsoft.com/office/drawing/2014/main" id="{F1D2F60B-4C15-0549-8B46-0F987207F393}"/>
                </a:ext>
              </a:extLst>
            </p:cNvPr>
            <p:cNvSpPr txBox="1"/>
            <p:nvPr/>
          </p:nvSpPr>
          <p:spPr>
            <a:xfrm>
              <a:off x="1581150" y="1147483"/>
              <a:ext cx="136616" cy="261610"/>
            </a:xfrm>
            <a:prstGeom prst="rect">
              <a:avLst/>
            </a:prstGeom>
            <a:noFill/>
          </p:spPr>
          <p:txBody>
            <a:bodyPr wrap="square" rtlCol="0">
              <a:spAutoFit/>
            </a:bodyPr>
            <a:lstStyle/>
            <a:p>
              <a:r>
                <a:rPr lang="en-US" sz="1100" dirty="0">
                  <a:solidFill>
                    <a:schemeClr val="bg1"/>
                  </a:solidFill>
                </a:rPr>
                <a:t>8</a:t>
              </a:r>
            </a:p>
          </p:txBody>
        </p:sp>
      </p:grpSp>
      <p:grpSp>
        <p:nvGrpSpPr>
          <p:cNvPr id="65" name="Group 64">
            <a:extLst>
              <a:ext uri="{FF2B5EF4-FFF2-40B4-BE49-F238E27FC236}">
                <a16:creationId xmlns:a16="http://schemas.microsoft.com/office/drawing/2014/main" id="{D667D2FC-FA0F-224F-9516-31132B5CC667}"/>
              </a:ext>
            </a:extLst>
          </p:cNvPr>
          <p:cNvGrpSpPr/>
          <p:nvPr/>
        </p:nvGrpSpPr>
        <p:grpSpPr>
          <a:xfrm>
            <a:off x="3095853" y="3402762"/>
            <a:ext cx="352423" cy="261610"/>
            <a:chOff x="1855789" y="2183816"/>
            <a:chExt cx="352423" cy="261610"/>
          </a:xfrm>
        </p:grpSpPr>
        <p:sp>
          <p:nvSpPr>
            <p:cNvPr id="66" name="Oval 65">
              <a:extLst>
                <a:ext uri="{FF2B5EF4-FFF2-40B4-BE49-F238E27FC236}">
                  <a16:creationId xmlns:a16="http://schemas.microsoft.com/office/drawing/2014/main" id="{9055CB4A-BDC9-A341-A723-DD84393BA7F1}"/>
                </a:ext>
              </a:extLst>
            </p:cNvPr>
            <p:cNvSpPr/>
            <p:nvPr/>
          </p:nvSpPr>
          <p:spPr>
            <a:xfrm>
              <a:off x="1924051" y="2232507"/>
              <a:ext cx="215900" cy="17145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TextBox 66">
              <a:extLst>
                <a:ext uri="{FF2B5EF4-FFF2-40B4-BE49-F238E27FC236}">
                  <a16:creationId xmlns:a16="http://schemas.microsoft.com/office/drawing/2014/main" id="{44D5F965-339D-2C46-ACC9-8C1E264252DF}"/>
                </a:ext>
              </a:extLst>
            </p:cNvPr>
            <p:cNvSpPr txBox="1"/>
            <p:nvPr/>
          </p:nvSpPr>
          <p:spPr>
            <a:xfrm>
              <a:off x="1855789" y="2183816"/>
              <a:ext cx="352423" cy="261610"/>
            </a:xfrm>
            <a:prstGeom prst="rect">
              <a:avLst/>
            </a:prstGeom>
            <a:noFill/>
          </p:spPr>
          <p:txBody>
            <a:bodyPr wrap="square" rtlCol="0">
              <a:spAutoFit/>
            </a:bodyPr>
            <a:lstStyle/>
            <a:p>
              <a:r>
                <a:rPr lang="en-US" sz="1100" dirty="0">
                  <a:solidFill>
                    <a:schemeClr val="bg1"/>
                  </a:solidFill>
                </a:rPr>
                <a:t>11</a:t>
              </a:r>
            </a:p>
          </p:txBody>
        </p:sp>
      </p:grpSp>
      <p:grpSp>
        <p:nvGrpSpPr>
          <p:cNvPr id="68" name="Group 67">
            <a:extLst>
              <a:ext uri="{FF2B5EF4-FFF2-40B4-BE49-F238E27FC236}">
                <a16:creationId xmlns:a16="http://schemas.microsoft.com/office/drawing/2014/main" id="{5F58BC81-4665-B046-BEC0-CF70A425A4DB}"/>
              </a:ext>
            </a:extLst>
          </p:cNvPr>
          <p:cNvGrpSpPr/>
          <p:nvPr/>
        </p:nvGrpSpPr>
        <p:grpSpPr>
          <a:xfrm>
            <a:off x="2515249" y="3117504"/>
            <a:ext cx="352423" cy="261610"/>
            <a:chOff x="1546229" y="2143148"/>
            <a:chExt cx="352423" cy="261610"/>
          </a:xfrm>
        </p:grpSpPr>
        <p:sp>
          <p:nvSpPr>
            <p:cNvPr id="69" name="Oval 68">
              <a:extLst>
                <a:ext uri="{FF2B5EF4-FFF2-40B4-BE49-F238E27FC236}">
                  <a16:creationId xmlns:a16="http://schemas.microsoft.com/office/drawing/2014/main" id="{62FACDB6-3EA9-9B4F-86C5-D49A41727993}"/>
                </a:ext>
              </a:extLst>
            </p:cNvPr>
            <p:cNvSpPr/>
            <p:nvPr/>
          </p:nvSpPr>
          <p:spPr>
            <a:xfrm>
              <a:off x="1612901" y="2191839"/>
              <a:ext cx="215900" cy="17145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TextBox 69">
              <a:extLst>
                <a:ext uri="{FF2B5EF4-FFF2-40B4-BE49-F238E27FC236}">
                  <a16:creationId xmlns:a16="http://schemas.microsoft.com/office/drawing/2014/main" id="{186B9859-85BD-8044-B398-B7D480F20AC5}"/>
                </a:ext>
              </a:extLst>
            </p:cNvPr>
            <p:cNvSpPr txBox="1"/>
            <p:nvPr/>
          </p:nvSpPr>
          <p:spPr>
            <a:xfrm>
              <a:off x="1546229" y="2143148"/>
              <a:ext cx="352423" cy="261610"/>
            </a:xfrm>
            <a:prstGeom prst="rect">
              <a:avLst/>
            </a:prstGeom>
            <a:noFill/>
          </p:spPr>
          <p:txBody>
            <a:bodyPr wrap="square" rtlCol="0">
              <a:spAutoFit/>
            </a:bodyPr>
            <a:lstStyle/>
            <a:p>
              <a:r>
                <a:rPr lang="en-US" sz="1100" dirty="0">
                  <a:solidFill>
                    <a:schemeClr val="bg1"/>
                  </a:solidFill>
                </a:rPr>
                <a:t>12</a:t>
              </a:r>
            </a:p>
          </p:txBody>
        </p:sp>
      </p:grpSp>
      <p:grpSp>
        <p:nvGrpSpPr>
          <p:cNvPr id="71" name="Group 70">
            <a:extLst>
              <a:ext uri="{FF2B5EF4-FFF2-40B4-BE49-F238E27FC236}">
                <a16:creationId xmlns:a16="http://schemas.microsoft.com/office/drawing/2014/main" id="{B5062AAD-28EC-DD45-AB95-D0DD09C0FD0F}"/>
              </a:ext>
            </a:extLst>
          </p:cNvPr>
          <p:cNvGrpSpPr/>
          <p:nvPr/>
        </p:nvGrpSpPr>
        <p:grpSpPr>
          <a:xfrm>
            <a:off x="2789354" y="3783691"/>
            <a:ext cx="352423" cy="261610"/>
            <a:chOff x="1546229" y="2143148"/>
            <a:chExt cx="352423" cy="261610"/>
          </a:xfrm>
        </p:grpSpPr>
        <p:sp>
          <p:nvSpPr>
            <p:cNvPr id="72" name="Oval 71">
              <a:extLst>
                <a:ext uri="{FF2B5EF4-FFF2-40B4-BE49-F238E27FC236}">
                  <a16:creationId xmlns:a16="http://schemas.microsoft.com/office/drawing/2014/main" id="{210623C7-95B2-9E4F-95EF-FEAF797D0323}"/>
                </a:ext>
              </a:extLst>
            </p:cNvPr>
            <p:cNvSpPr/>
            <p:nvPr/>
          </p:nvSpPr>
          <p:spPr>
            <a:xfrm>
              <a:off x="1612901" y="2191839"/>
              <a:ext cx="215900" cy="17145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extBox 72">
              <a:extLst>
                <a:ext uri="{FF2B5EF4-FFF2-40B4-BE49-F238E27FC236}">
                  <a16:creationId xmlns:a16="http://schemas.microsoft.com/office/drawing/2014/main" id="{5B0DE1BC-FE87-E04F-AC2D-54EA76EDAADD}"/>
                </a:ext>
              </a:extLst>
            </p:cNvPr>
            <p:cNvSpPr txBox="1"/>
            <p:nvPr/>
          </p:nvSpPr>
          <p:spPr>
            <a:xfrm>
              <a:off x="1546229" y="2143148"/>
              <a:ext cx="352423" cy="261610"/>
            </a:xfrm>
            <a:prstGeom prst="rect">
              <a:avLst/>
            </a:prstGeom>
            <a:noFill/>
          </p:spPr>
          <p:txBody>
            <a:bodyPr wrap="square" rtlCol="0">
              <a:spAutoFit/>
            </a:bodyPr>
            <a:lstStyle/>
            <a:p>
              <a:r>
                <a:rPr lang="en-US" sz="1100" dirty="0">
                  <a:solidFill>
                    <a:schemeClr val="bg1"/>
                  </a:solidFill>
                </a:rPr>
                <a:t>13</a:t>
              </a:r>
            </a:p>
          </p:txBody>
        </p:sp>
      </p:grpSp>
      <p:grpSp>
        <p:nvGrpSpPr>
          <p:cNvPr id="74" name="Group 73">
            <a:extLst>
              <a:ext uri="{FF2B5EF4-FFF2-40B4-BE49-F238E27FC236}">
                <a16:creationId xmlns:a16="http://schemas.microsoft.com/office/drawing/2014/main" id="{83536D6B-182E-6642-AAB7-952883FB0C5B}"/>
              </a:ext>
            </a:extLst>
          </p:cNvPr>
          <p:cNvGrpSpPr/>
          <p:nvPr/>
        </p:nvGrpSpPr>
        <p:grpSpPr>
          <a:xfrm>
            <a:off x="3462104" y="3401731"/>
            <a:ext cx="352423" cy="261610"/>
            <a:chOff x="1749426" y="2689684"/>
            <a:chExt cx="352423" cy="261610"/>
          </a:xfrm>
        </p:grpSpPr>
        <p:sp>
          <p:nvSpPr>
            <p:cNvPr id="75" name="Oval 74">
              <a:extLst>
                <a:ext uri="{FF2B5EF4-FFF2-40B4-BE49-F238E27FC236}">
                  <a16:creationId xmlns:a16="http://schemas.microsoft.com/office/drawing/2014/main" id="{181B17FE-D351-DC49-88D8-01ECAE27D0F4}"/>
                </a:ext>
              </a:extLst>
            </p:cNvPr>
            <p:cNvSpPr/>
            <p:nvPr/>
          </p:nvSpPr>
          <p:spPr>
            <a:xfrm>
              <a:off x="1816102" y="2735941"/>
              <a:ext cx="215900" cy="17145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TextBox 75">
              <a:extLst>
                <a:ext uri="{FF2B5EF4-FFF2-40B4-BE49-F238E27FC236}">
                  <a16:creationId xmlns:a16="http://schemas.microsoft.com/office/drawing/2014/main" id="{2C16836C-F8EC-D541-A217-F364B801D233}"/>
                </a:ext>
              </a:extLst>
            </p:cNvPr>
            <p:cNvSpPr txBox="1"/>
            <p:nvPr/>
          </p:nvSpPr>
          <p:spPr>
            <a:xfrm>
              <a:off x="1749426" y="2689684"/>
              <a:ext cx="352423" cy="261610"/>
            </a:xfrm>
            <a:prstGeom prst="rect">
              <a:avLst/>
            </a:prstGeom>
            <a:noFill/>
          </p:spPr>
          <p:txBody>
            <a:bodyPr wrap="square" rtlCol="0">
              <a:spAutoFit/>
            </a:bodyPr>
            <a:lstStyle/>
            <a:p>
              <a:r>
                <a:rPr lang="en-US" sz="1100" dirty="0">
                  <a:solidFill>
                    <a:schemeClr val="bg1"/>
                  </a:solidFill>
                </a:rPr>
                <a:t>14</a:t>
              </a:r>
            </a:p>
          </p:txBody>
        </p:sp>
      </p:grpSp>
      <p:grpSp>
        <p:nvGrpSpPr>
          <p:cNvPr id="77" name="Group 76">
            <a:extLst>
              <a:ext uri="{FF2B5EF4-FFF2-40B4-BE49-F238E27FC236}">
                <a16:creationId xmlns:a16="http://schemas.microsoft.com/office/drawing/2014/main" id="{1AD6B3D4-4BD1-A746-986A-A6687351969A}"/>
              </a:ext>
            </a:extLst>
          </p:cNvPr>
          <p:cNvGrpSpPr/>
          <p:nvPr/>
        </p:nvGrpSpPr>
        <p:grpSpPr>
          <a:xfrm>
            <a:off x="3732920" y="3786619"/>
            <a:ext cx="352423" cy="261610"/>
            <a:chOff x="1546229" y="2143148"/>
            <a:chExt cx="352423" cy="261610"/>
          </a:xfrm>
        </p:grpSpPr>
        <p:sp>
          <p:nvSpPr>
            <p:cNvPr id="78" name="Oval 77">
              <a:extLst>
                <a:ext uri="{FF2B5EF4-FFF2-40B4-BE49-F238E27FC236}">
                  <a16:creationId xmlns:a16="http://schemas.microsoft.com/office/drawing/2014/main" id="{42962947-4D2E-6B40-A188-AEBEFDED8E3B}"/>
                </a:ext>
              </a:extLst>
            </p:cNvPr>
            <p:cNvSpPr/>
            <p:nvPr/>
          </p:nvSpPr>
          <p:spPr>
            <a:xfrm>
              <a:off x="1612901" y="2191839"/>
              <a:ext cx="215900" cy="17145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TextBox 78">
              <a:extLst>
                <a:ext uri="{FF2B5EF4-FFF2-40B4-BE49-F238E27FC236}">
                  <a16:creationId xmlns:a16="http://schemas.microsoft.com/office/drawing/2014/main" id="{F73C4416-9B3E-A542-B9DD-EF5384BBC1A7}"/>
                </a:ext>
              </a:extLst>
            </p:cNvPr>
            <p:cNvSpPr txBox="1"/>
            <p:nvPr/>
          </p:nvSpPr>
          <p:spPr>
            <a:xfrm>
              <a:off x="1546229" y="2143148"/>
              <a:ext cx="352423" cy="261610"/>
            </a:xfrm>
            <a:prstGeom prst="rect">
              <a:avLst/>
            </a:prstGeom>
            <a:noFill/>
          </p:spPr>
          <p:txBody>
            <a:bodyPr wrap="square" rtlCol="0">
              <a:spAutoFit/>
            </a:bodyPr>
            <a:lstStyle/>
            <a:p>
              <a:r>
                <a:rPr lang="en-US" sz="1100" dirty="0">
                  <a:solidFill>
                    <a:schemeClr val="bg1"/>
                  </a:solidFill>
                </a:rPr>
                <a:t>16</a:t>
              </a:r>
            </a:p>
          </p:txBody>
        </p:sp>
      </p:grpSp>
      <p:grpSp>
        <p:nvGrpSpPr>
          <p:cNvPr id="80" name="Group 79">
            <a:extLst>
              <a:ext uri="{FF2B5EF4-FFF2-40B4-BE49-F238E27FC236}">
                <a16:creationId xmlns:a16="http://schemas.microsoft.com/office/drawing/2014/main" id="{725E9E46-E8CA-994F-A783-1A8DDAC4C358}"/>
              </a:ext>
            </a:extLst>
          </p:cNvPr>
          <p:cNvGrpSpPr/>
          <p:nvPr/>
        </p:nvGrpSpPr>
        <p:grpSpPr>
          <a:xfrm>
            <a:off x="2987684" y="1791659"/>
            <a:ext cx="352423" cy="261610"/>
            <a:chOff x="1546229" y="2143148"/>
            <a:chExt cx="352423" cy="261610"/>
          </a:xfrm>
        </p:grpSpPr>
        <p:sp>
          <p:nvSpPr>
            <p:cNvPr id="81" name="Oval 80">
              <a:extLst>
                <a:ext uri="{FF2B5EF4-FFF2-40B4-BE49-F238E27FC236}">
                  <a16:creationId xmlns:a16="http://schemas.microsoft.com/office/drawing/2014/main" id="{4D0CA710-2EB8-4F43-B804-961C5435D488}"/>
                </a:ext>
              </a:extLst>
            </p:cNvPr>
            <p:cNvSpPr/>
            <p:nvPr/>
          </p:nvSpPr>
          <p:spPr>
            <a:xfrm>
              <a:off x="1612901" y="2191839"/>
              <a:ext cx="215900" cy="17145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TextBox 81">
              <a:extLst>
                <a:ext uri="{FF2B5EF4-FFF2-40B4-BE49-F238E27FC236}">
                  <a16:creationId xmlns:a16="http://schemas.microsoft.com/office/drawing/2014/main" id="{62F4C335-E470-A246-AEE8-CC66D13A45EA}"/>
                </a:ext>
              </a:extLst>
            </p:cNvPr>
            <p:cNvSpPr txBox="1"/>
            <p:nvPr/>
          </p:nvSpPr>
          <p:spPr>
            <a:xfrm>
              <a:off x="1546229" y="2143148"/>
              <a:ext cx="352423" cy="261610"/>
            </a:xfrm>
            <a:prstGeom prst="rect">
              <a:avLst/>
            </a:prstGeom>
            <a:noFill/>
          </p:spPr>
          <p:txBody>
            <a:bodyPr wrap="square" rtlCol="0">
              <a:spAutoFit/>
            </a:bodyPr>
            <a:lstStyle/>
            <a:p>
              <a:r>
                <a:rPr lang="en-US" sz="1100" dirty="0">
                  <a:solidFill>
                    <a:schemeClr val="bg1"/>
                  </a:solidFill>
                </a:rPr>
                <a:t>18</a:t>
              </a:r>
            </a:p>
          </p:txBody>
        </p:sp>
      </p:grpSp>
      <p:grpSp>
        <p:nvGrpSpPr>
          <p:cNvPr id="83" name="Group 82">
            <a:extLst>
              <a:ext uri="{FF2B5EF4-FFF2-40B4-BE49-F238E27FC236}">
                <a16:creationId xmlns:a16="http://schemas.microsoft.com/office/drawing/2014/main" id="{830E2A52-0F5E-534C-82FC-624424201B60}"/>
              </a:ext>
            </a:extLst>
          </p:cNvPr>
          <p:cNvGrpSpPr/>
          <p:nvPr/>
        </p:nvGrpSpPr>
        <p:grpSpPr>
          <a:xfrm>
            <a:off x="2527530" y="1724875"/>
            <a:ext cx="352423" cy="261610"/>
            <a:chOff x="1546229" y="2143148"/>
            <a:chExt cx="352423" cy="261610"/>
          </a:xfrm>
        </p:grpSpPr>
        <p:sp>
          <p:nvSpPr>
            <p:cNvPr id="84" name="Oval 83">
              <a:extLst>
                <a:ext uri="{FF2B5EF4-FFF2-40B4-BE49-F238E27FC236}">
                  <a16:creationId xmlns:a16="http://schemas.microsoft.com/office/drawing/2014/main" id="{FA9B64E1-7CF7-7D42-8977-E138C8A6DC45}"/>
                </a:ext>
              </a:extLst>
            </p:cNvPr>
            <p:cNvSpPr/>
            <p:nvPr/>
          </p:nvSpPr>
          <p:spPr>
            <a:xfrm>
              <a:off x="1612901" y="2191839"/>
              <a:ext cx="215900" cy="17145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TextBox 84">
              <a:extLst>
                <a:ext uri="{FF2B5EF4-FFF2-40B4-BE49-F238E27FC236}">
                  <a16:creationId xmlns:a16="http://schemas.microsoft.com/office/drawing/2014/main" id="{CE9A32DE-9641-C34D-A2A0-9BA47F4C5385}"/>
                </a:ext>
              </a:extLst>
            </p:cNvPr>
            <p:cNvSpPr txBox="1"/>
            <p:nvPr/>
          </p:nvSpPr>
          <p:spPr>
            <a:xfrm>
              <a:off x="1546229" y="2143148"/>
              <a:ext cx="352423" cy="261610"/>
            </a:xfrm>
            <a:prstGeom prst="rect">
              <a:avLst/>
            </a:prstGeom>
            <a:noFill/>
          </p:spPr>
          <p:txBody>
            <a:bodyPr wrap="square" rtlCol="0">
              <a:spAutoFit/>
            </a:bodyPr>
            <a:lstStyle/>
            <a:p>
              <a:r>
                <a:rPr lang="en-US" sz="1100" dirty="0">
                  <a:solidFill>
                    <a:schemeClr val="bg1"/>
                  </a:solidFill>
                </a:rPr>
                <a:t>20</a:t>
              </a:r>
            </a:p>
          </p:txBody>
        </p:sp>
      </p:grpSp>
      <p:grpSp>
        <p:nvGrpSpPr>
          <p:cNvPr id="86" name="Group 85">
            <a:extLst>
              <a:ext uri="{FF2B5EF4-FFF2-40B4-BE49-F238E27FC236}">
                <a16:creationId xmlns:a16="http://schemas.microsoft.com/office/drawing/2014/main" id="{2C3E9993-E34C-9945-A2A5-D8813B3B171D}"/>
              </a:ext>
            </a:extLst>
          </p:cNvPr>
          <p:cNvGrpSpPr/>
          <p:nvPr/>
        </p:nvGrpSpPr>
        <p:grpSpPr>
          <a:xfrm>
            <a:off x="2446108" y="2218788"/>
            <a:ext cx="352423" cy="261610"/>
            <a:chOff x="1546229" y="2143148"/>
            <a:chExt cx="352423" cy="261610"/>
          </a:xfrm>
        </p:grpSpPr>
        <p:sp>
          <p:nvSpPr>
            <p:cNvPr id="87" name="Oval 86">
              <a:extLst>
                <a:ext uri="{FF2B5EF4-FFF2-40B4-BE49-F238E27FC236}">
                  <a16:creationId xmlns:a16="http://schemas.microsoft.com/office/drawing/2014/main" id="{EC01B256-B810-0A4E-92BA-8D2CD9302D10}"/>
                </a:ext>
              </a:extLst>
            </p:cNvPr>
            <p:cNvSpPr/>
            <p:nvPr/>
          </p:nvSpPr>
          <p:spPr>
            <a:xfrm>
              <a:off x="1612901" y="2191839"/>
              <a:ext cx="215900" cy="17145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TextBox 87">
              <a:extLst>
                <a:ext uri="{FF2B5EF4-FFF2-40B4-BE49-F238E27FC236}">
                  <a16:creationId xmlns:a16="http://schemas.microsoft.com/office/drawing/2014/main" id="{E0D4A7EC-728C-7C49-AC9A-96F6BAB888BF}"/>
                </a:ext>
              </a:extLst>
            </p:cNvPr>
            <p:cNvSpPr txBox="1"/>
            <p:nvPr/>
          </p:nvSpPr>
          <p:spPr>
            <a:xfrm>
              <a:off x="1546229" y="2143148"/>
              <a:ext cx="352423" cy="261610"/>
            </a:xfrm>
            <a:prstGeom prst="rect">
              <a:avLst/>
            </a:prstGeom>
            <a:noFill/>
          </p:spPr>
          <p:txBody>
            <a:bodyPr wrap="square" rtlCol="0">
              <a:spAutoFit/>
            </a:bodyPr>
            <a:lstStyle/>
            <a:p>
              <a:r>
                <a:rPr lang="en-US" sz="1100" dirty="0">
                  <a:solidFill>
                    <a:schemeClr val="bg1"/>
                  </a:solidFill>
                </a:rPr>
                <a:t>21</a:t>
              </a:r>
            </a:p>
          </p:txBody>
        </p:sp>
      </p:grpSp>
      <p:grpSp>
        <p:nvGrpSpPr>
          <p:cNvPr id="89" name="Group 88">
            <a:extLst>
              <a:ext uri="{FF2B5EF4-FFF2-40B4-BE49-F238E27FC236}">
                <a16:creationId xmlns:a16="http://schemas.microsoft.com/office/drawing/2014/main" id="{CA840FCD-C673-564C-AB83-1F2013FD4B90}"/>
              </a:ext>
            </a:extLst>
          </p:cNvPr>
          <p:cNvGrpSpPr/>
          <p:nvPr/>
        </p:nvGrpSpPr>
        <p:grpSpPr>
          <a:xfrm>
            <a:off x="2853761" y="4640013"/>
            <a:ext cx="352423" cy="261610"/>
            <a:chOff x="1546229" y="2143148"/>
            <a:chExt cx="352423" cy="261610"/>
          </a:xfrm>
        </p:grpSpPr>
        <p:sp>
          <p:nvSpPr>
            <p:cNvPr id="90" name="Oval 89">
              <a:extLst>
                <a:ext uri="{FF2B5EF4-FFF2-40B4-BE49-F238E27FC236}">
                  <a16:creationId xmlns:a16="http://schemas.microsoft.com/office/drawing/2014/main" id="{4C871FB2-34AE-6D4A-8C6B-FA01EC1CED84}"/>
                </a:ext>
              </a:extLst>
            </p:cNvPr>
            <p:cNvSpPr/>
            <p:nvPr/>
          </p:nvSpPr>
          <p:spPr>
            <a:xfrm>
              <a:off x="1612901" y="2191839"/>
              <a:ext cx="215900" cy="17145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TextBox 90">
              <a:extLst>
                <a:ext uri="{FF2B5EF4-FFF2-40B4-BE49-F238E27FC236}">
                  <a16:creationId xmlns:a16="http://schemas.microsoft.com/office/drawing/2014/main" id="{2D7023B1-1622-CC45-A4B3-9B2318C07656}"/>
                </a:ext>
              </a:extLst>
            </p:cNvPr>
            <p:cNvSpPr txBox="1"/>
            <p:nvPr/>
          </p:nvSpPr>
          <p:spPr>
            <a:xfrm>
              <a:off x="1546229" y="2143148"/>
              <a:ext cx="352423" cy="261610"/>
            </a:xfrm>
            <a:prstGeom prst="rect">
              <a:avLst/>
            </a:prstGeom>
            <a:noFill/>
          </p:spPr>
          <p:txBody>
            <a:bodyPr wrap="square" rtlCol="0">
              <a:spAutoFit/>
            </a:bodyPr>
            <a:lstStyle/>
            <a:p>
              <a:r>
                <a:rPr lang="en-US" sz="1100" dirty="0">
                  <a:solidFill>
                    <a:schemeClr val="bg1"/>
                  </a:solidFill>
                </a:rPr>
                <a:t>24</a:t>
              </a:r>
            </a:p>
          </p:txBody>
        </p:sp>
      </p:grpSp>
      <p:cxnSp>
        <p:nvCxnSpPr>
          <p:cNvPr id="92" name="Straight Arrow Connector 91">
            <a:extLst>
              <a:ext uri="{FF2B5EF4-FFF2-40B4-BE49-F238E27FC236}">
                <a16:creationId xmlns:a16="http://schemas.microsoft.com/office/drawing/2014/main" id="{4A124569-48F5-6D45-9B19-27C542D9090C}"/>
              </a:ext>
            </a:extLst>
          </p:cNvPr>
          <p:cNvCxnSpPr>
            <a:cxnSpLocks/>
          </p:cNvCxnSpPr>
          <p:nvPr/>
        </p:nvCxnSpPr>
        <p:spPr>
          <a:xfrm flipH="1">
            <a:off x="2510306" y="4789884"/>
            <a:ext cx="365006" cy="140539"/>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grpSp>
        <p:nvGrpSpPr>
          <p:cNvPr id="94" name="Group 93">
            <a:extLst>
              <a:ext uri="{FF2B5EF4-FFF2-40B4-BE49-F238E27FC236}">
                <a16:creationId xmlns:a16="http://schemas.microsoft.com/office/drawing/2014/main" id="{23E9E3E2-1E66-FC40-95B1-BC62A496F193}"/>
              </a:ext>
            </a:extLst>
          </p:cNvPr>
          <p:cNvGrpSpPr/>
          <p:nvPr/>
        </p:nvGrpSpPr>
        <p:grpSpPr>
          <a:xfrm>
            <a:off x="4097589" y="4398744"/>
            <a:ext cx="352423" cy="261610"/>
            <a:chOff x="1546229" y="2143148"/>
            <a:chExt cx="352423" cy="261610"/>
          </a:xfrm>
        </p:grpSpPr>
        <p:sp>
          <p:nvSpPr>
            <p:cNvPr id="95" name="Oval 94">
              <a:extLst>
                <a:ext uri="{FF2B5EF4-FFF2-40B4-BE49-F238E27FC236}">
                  <a16:creationId xmlns:a16="http://schemas.microsoft.com/office/drawing/2014/main" id="{52F30B51-681C-4241-AC0B-CFE2621D6E4C}"/>
                </a:ext>
              </a:extLst>
            </p:cNvPr>
            <p:cNvSpPr/>
            <p:nvPr/>
          </p:nvSpPr>
          <p:spPr>
            <a:xfrm>
              <a:off x="1612901" y="2191839"/>
              <a:ext cx="215900" cy="17145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TextBox 95">
              <a:extLst>
                <a:ext uri="{FF2B5EF4-FFF2-40B4-BE49-F238E27FC236}">
                  <a16:creationId xmlns:a16="http://schemas.microsoft.com/office/drawing/2014/main" id="{C24F3EC4-0D7A-EF43-B3FE-EB19AB198A18}"/>
                </a:ext>
              </a:extLst>
            </p:cNvPr>
            <p:cNvSpPr txBox="1"/>
            <p:nvPr/>
          </p:nvSpPr>
          <p:spPr>
            <a:xfrm>
              <a:off x="1546229" y="2143148"/>
              <a:ext cx="352423" cy="261610"/>
            </a:xfrm>
            <a:prstGeom prst="rect">
              <a:avLst/>
            </a:prstGeom>
            <a:noFill/>
          </p:spPr>
          <p:txBody>
            <a:bodyPr wrap="square" rtlCol="0">
              <a:spAutoFit/>
            </a:bodyPr>
            <a:lstStyle/>
            <a:p>
              <a:r>
                <a:rPr lang="en-US" sz="1100" dirty="0">
                  <a:solidFill>
                    <a:schemeClr val="bg1"/>
                  </a:solidFill>
                </a:rPr>
                <a:t>27</a:t>
              </a:r>
            </a:p>
          </p:txBody>
        </p:sp>
      </p:grpSp>
      <p:cxnSp>
        <p:nvCxnSpPr>
          <p:cNvPr id="97" name="Straight Arrow Connector 96">
            <a:extLst>
              <a:ext uri="{FF2B5EF4-FFF2-40B4-BE49-F238E27FC236}">
                <a16:creationId xmlns:a16="http://schemas.microsoft.com/office/drawing/2014/main" id="{EA4B8799-29E7-6540-83F2-19597F85FC8E}"/>
              </a:ext>
            </a:extLst>
          </p:cNvPr>
          <p:cNvCxnSpPr>
            <a:cxnSpLocks/>
          </p:cNvCxnSpPr>
          <p:nvPr/>
        </p:nvCxnSpPr>
        <p:spPr>
          <a:xfrm>
            <a:off x="4334955" y="4646124"/>
            <a:ext cx="225894" cy="305017"/>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99" name="TextBox 98">
            <a:extLst>
              <a:ext uri="{FF2B5EF4-FFF2-40B4-BE49-F238E27FC236}">
                <a16:creationId xmlns:a16="http://schemas.microsoft.com/office/drawing/2014/main" id="{5C4D3ADA-01A9-CC42-AD23-DA6AA35BC8C0}"/>
              </a:ext>
            </a:extLst>
          </p:cNvPr>
          <p:cNvSpPr txBox="1"/>
          <p:nvPr/>
        </p:nvSpPr>
        <p:spPr>
          <a:xfrm>
            <a:off x="4916416" y="15120"/>
            <a:ext cx="4192859" cy="2569934"/>
          </a:xfrm>
          <a:prstGeom prst="rect">
            <a:avLst/>
          </a:prstGeom>
          <a:solidFill>
            <a:schemeClr val="bg1"/>
          </a:solidFill>
        </p:spPr>
        <p:txBody>
          <a:bodyPr wrap="square" rtlCol="0">
            <a:spAutoFit/>
          </a:bodyPr>
          <a:lstStyle/>
          <a:p>
            <a:r>
              <a:rPr lang="en-US" dirty="0"/>
              <a:t>29 State Senate Districts:</a:t>
            </a:r>
          </a:p>
          <a:p>
            <a:pPr marL="342900" indent="-342900" algn="l">
              <a:buFont typeface="Arial" panose="020B0604020202020204" pitchFamily="34" charset="0"/>
              <a:buChar char="•"/>
            </a:pPr>
            <a:r>
              <a:rPr lang="en-US" dirty="0"/>
              <a:t>Logan to Provo covers 22 districts: 1-6, 8-12, 14-23, 25.</a:t>
            </a:r>
          </a:p>
          <a:p>
            <a:pPr marL="342900" indent="-342900" algn="l">
              <a:buFont typeface="Arial" panose="020B0604020202020204" pitchFamily="34" charset="0"/>
              <a:buChar char="•"/>
            </a:pPr>
            <a:r>
              <a:rPr lang="en-US" dirty="0"/>
              <a:t>All 22 of these districts have pollution problems, as do parts of 7, 13, 24, 26, and 27.</a:t>
            </a:r>
          </a:p>
          <a:p>
            <a:pPr marL="342900" indent="-342900" algn="l">
              <a:buFont typeface="Arial" panose="020B0604020202020204" pitchFamily="34" charset="0"/>
              <a:buChar char="•"/>
            </a:pPr>
            <a:r>
              <a:rPr lang="en-US" dirty="0"/>
              <a:t>What’s left? 28 and 29.</a:t>
            </a:r>
          </a:p>
        </p:txBody>
      </p:sp>
      <p:cxnSp>
        <p:nvCxnSpPr>
          <p:cNvPr id="101" name="Straight Arrow Connector 100">
            <a:extLst>
              <a:ext uri="{FF2B5EF4-FFF2-40B4-BE49-F238E27FC236}">
                <a16:creationId xmlns:a16="http://schemas.microsoft.com/office/drawing/2014/main" id="{098D8C56-9836-0144-99FC-AE795408CC0C}"/>
              </a:ext>
            </a:extLst>
          </p:cNvPr>
          <p:cNvCxnSpPr>
            <a:cxnSpLocks/>
          </p:cNvCxnSpPr>
          <p:nvPr/>
        </p:nvCxnSpPr>
        <p:spPr>
          <a:xfrm>
            <a:off x="7792847" y="4048180"/>
            <a:ext cx="347543" cy="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04" name="Straight Arrow Connector 103">
            <a:extLst>
              <a:ext uri="{FF2B5EF4-FFF2-40B4-BE49-F238E27FC236}">
                <a16:creationId xmlns:a16="http://schemas.microsoft.com/office/drawing/2014/main" id="{429BE88E-A27B-6842-A2A1-A9DA56F37160}"/>
              </a:ext>
            </a:extLst>
          </p:cNvPr>
          <p:cNvCxnSpPr>
            <a:cxnSpLocks/>
          </p:cNvCxnSpPr>
          <p:nvPr/>
        </p:nvCxnSpPr>
        <p:spPr>
          <a:xfrm flipH="1">
            <a:off x="7008631" y="4045301"/>
            <a:ext cx="434972" cy="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11" name="Straight Arrow Connector 110">
            <a:extLst>
              <a:ext uri="{FF2B5EF4-FFF2-40B4-BE49-F238E27FC236}">
                <a16:creationId xmlns:a16="http://schemas.microsoft.com/office/drawing/2014/main" id="{BEF6BB2C-0028-FC48-BA7E-8F8A7FB7F1BB}"/>
              </a:ext>
            </a:extLst>
          </p:cNvPr>
          <p:cNvCxnSpPr>
            <a:cxnSpLocks/>
          </p:cNvCxnSpPr>
          <p:nvPr/>
        </p:nvCxnSpPr>
        <p:spPr>
          <a:xfrm>
            <a:off x="3027712" y="4886529"/>
            <a:ext cx="671" cy="327013"/>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230134301"/>
      </p:ext>
    </p:extLst>
  </p:cSld>
  <p:clrMapOvr>
    <a:masterClrMapping/>
  </p:clrMapOvr>
</p:sld>
</file>

<file path=ppt/theme/_rels/theme3.xml.rels><?xml version="1.0" encoding="UTF-8" standalone="yes"?>
<Relationships xmlns="http://schemas.openxmlformats.org/package/2006/relationships"><Relationship Id="rId1" Type="http://schemas.openxmlformats.org/officeDocument/2006/relationships/image" Target="../media/image7.png"/></Relationships>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12119</TotalTime>
  <Words>130</Words>
  <Application>Microsoft Macintosh PowerPoint</Application>
  <PresentationFormat>On-screen Show (16:10)</PresentationFormat>
  <Paragraphs>44</Paragraphs>
  <Slides>3</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vt:i4>
      </vt:variant>
    </vt:vector>
  </HeadingPairs>
  <TitlesOfParts>
    <vt:vector size="10" baseType="lpstr">
      <vt:lpstr>Arial</vt:lpstr>
      <vt:lpstr>Calibri</vt:lpstr>
      <vt:lpstr>Georgia</vt:lpstr>
      <vt:lpstr>Helvetica Light</vt:lpstr>
      <vt:lpstr>HelveticaNeue-Roman</vt:lpstr>
      <vt:lpstr>Custom Design</vt:lpstr>
      <vt:lpstr>1_Custom Design</vt:lpstr>
      <vt:lpstr>Air Quality Update</vt:lpstr>
      <vt:lpstr>PowerPoint Presentation</vt:lpstr>
      <vt:lpstr>PowerPoint Presentation</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Terry Davis</dc:creator>
  <cp:lastModifiedBy>Microsoft Office User</cp:lastModifiedBy>
  <cp:revision>271</cp:revision>
  <dcterms:modified xsi:type="dcterms:W3CDTF">2019-06-07T17:58:40Z</dcterms:modified>
</cp:coreProperties>
</file>